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V>
        </a:tcBdr>
        <a:fill>
          <a:solidFill>
            <a:srgbClr val="375A7D"/>
          </a:solidFill>
        </a:fill>
      </a:tcStyle>
    </a:wholeTbl>
    <a:band2H>
      <a:tcTxStyle b="def" i="def"/>
      <a:tcStyle>
        <a:tcBdr/>
        <a:fill>
          <a:solidFill>
            <a:srgbClr val="3B7499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rgbClr val="53D5FD"/>
              </a:solidFill>
              <a:prstDash val="solid"/>
              <a:miter lim="400000"/>
            </a:ln>
          </a:right>
          <a:top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450000"/>
              <a:satOff val="-18071"/>
              <a:lumOff val="-14609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rgbClr val="53D5FD"/>
              </a:solidFill>
              <a:prstDash val="solid"/>
              <a:miter lim="400000"/>
            </a:ln>
          </a:top>
          <a:bottom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450000"/>
              <a:satOff val="-18071"/>
              <a:lumOff val="-14609"/>
            </a:scheme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53D5FD"/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450000"/>
              <a:satOff val="-18071"/>
              <a:lumOff val="-14609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venir Medium"/>
          <a:ea typeface="Avenir Medium"/>
          <a:cs typeface="Avenir Medium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381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A0A0A">
              <a:alpha val="92000"/>
            </a:srgbClr>
          </a:solidFill>
        </a:fill>
      </a:tcStyle>
    </a:band2H>
    <a:firstCol>
      <a:tcTxStyle b="off" i="off">
        <a:font>
          <a:latin typeface="Avenir Medium"/>
          <a:ea typeface="Avenir Medium"/>
          <a:cs typeface="Avenir Medium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635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381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Avenir Medium"/>
          <a:ea typeface="Avenir Medium"/>
          <a:cs typeface="Avenir Medium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635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Avenir Medium"/>
          <a:ea typeface="Avenir Medium"/>
          <a:cs typeface="Avenir Medium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635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EDFF">
              <a:alpha val="24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V>
        </a:tcBdr>
        <a:fill>
          <a:solidFill>
            <a:schemeClr val="accent2">
              <a:satOff val="-5186"/>
              <a:lumOff val="-12389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919C">
                  <a:alpha val="79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919C">
                  <a:alpha val="79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2">
              <a:satOff val="-5186"/>
              <a:lumOff val="-28409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rnd">
              <a:solidFill>
                <a:srgbClr val="4F4F4F"/>
              </a:solidFill>
              <a:custDash>
                <a:ds d="100000" sp="200000"/>
              </a:custDash>
              <a:miter lim="400000"/>
            </a:ln>
          </a:top>
          <a:bottom>
            <a:ln w="25400" cap="rnd">
              <a:solidFill>
                <a:srgbClr val="4F4F4F"/>
              </a:solidFill>
              <a:custDash>
                <a:ds d="100000" sp="200000"/>
              </a:custDash>
              <a:miter lim="400000"/>
            </a:ln>
          </a:bottom>
          <a:insideH>
            <a:ln w="25400" cap="rnd">
              <a:solidFill>
                <a:srgbClr val="4F4F4F"/>
              </a:solidFill>
              <a:custDash>
                <a:ds d="1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6D6D6D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08080">
              <a:alpha val="32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41B00">
              <a:alpha val="80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D2600">
              <a:alpha val="80000"/>
            </a:srgbClr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4F4F4F"/>
              </a:solidFill>
              <a:prstDash val="solid"/>
              <a:miter lim="400000"/>
            </a:ln>
          </a:top>
          <a:bottom>
            <a:ln w="12700" cap="flat">
              <a:solidFill>
                <a:srgbClr val="4F4F4F"/>
              </a:solidFill>
              <a:prstDash val="solid"/>
              <a:miter lim="400000"/>
            </a:ln>
          </a:bottom>
          <a:insideH>
            <a:ln w="12700" cap="flat">
              <a:solidFill>
                <a:srgbClr val="4F4F4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B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4F4F4F"/>
              </a:solidFill>
              <a:prstDash val="solid"/>
              <a:miter lim="400000"/>
            </a:ln>
          </a:top>
          <a:bottom>
            <a:ln w="12700" cap="flat">
              <a:solidFill>
                <a:srgbClr val="4F4F4F"/>
              </a:solidFill>
              <a:prstDash val="solid"/>
              <a:miter lim="400000"/>
            </a:ln>
          </a:bottom>
          <a:insideH>
            <a:ln w="12700" cap="flat">
              <a:solidFill>
                <a:srgbClr val="4F4F4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B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797979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chemeClr val="accent2">
            <a:satOff val="44164"/>
            <a:lumOff val="14231"/>
          </a:schemeClr>
        </a:fontRef>
        <a:schemeClr val="accent2">
          <a:satOff val="44164"/>
          <a:lumOff val="14231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797979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81" name="Shape 281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sto titolo"/>
          <p:cNvSpPr txBox="1"/>
          <p:nvPr>
            <p:ph type="title"/>
          </p:nvPr>
        </p:nvSpPr>
        <p:spPr>
          <a:xfrm>
            <a:off x="660400" y="4292600"/>
            <a:ext cx="11684000" cy="2222500"/>
          </a:xfrm>
          <a:prstGeom prst="rect">
            <a:avLst/>
          </a:prstGeom>
        </p:spPr>
        <p:txBody>
          <a:bodyPr/>
          <a:lstStyle>
            <a:lvl1pPr>
              <a:defRPr spc="992" sz="6200"/>
            </a:lvl1pPr>
          </a:lstStyle>
          <a:p>
            <a:pPr/>
            <a:r>
              <a:t>Testo titolo</a:t>
            </a:r>
          </a:p>
        </p:txBody>
      </p:sp>
      <p:sp>
        <p:nvSpPr>
          <p:cNvPr id="12" name="Corpo livello uno…"/>
          <p:cNvSpPr txBox="1"/>
          <p:nvPr>
            <p:ph type="body" sz="quarter" idx="1"/>
          </p:nvPr>
        </p:nvSpPr>
        <p:spPr>
          <a:xfrm>
            <a:off x="660400" y="3416300"/>
            <a:ext cx="11684000" cy="889000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0"/>
              </a:spcBef>
              <a:buClrTx/>
              <a:buSzTx/>
              <a:buNone/>
              <a:defRPr cap="all" spc="384" sz="2400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1pPr>
            <a:lvl2pPr marL="0" indent="228600">
              <a:spcBef>
                <a:spcPts val="0"/>
              </a:spcBef>
              <a:buClrTx/>
              <a:buSzTx/>
              <a:buNone/>
              <a:defRPr cap="all" spc="384" sz="2400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2pPr>
            <a:lvl3pPr marL="0" indent="457200">
              <a:spcBef>
                <a:spcPts val="0"/>
              </a:spcBef>
              <a:buClrTx/>
              <a:buSzTx/>
              <a:buNone/>
              <a:defRPr cap="all" spc="384" sz="2400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3pPr>
            <a:lvl4pPr marL="0" indent="685800">
              <a:spcBef>
                <a:spcPts val="0"/>
              </a:spcBef>
              <a:buClrTx/>
              <a:buSzTx/>
              <a:buNone/>
              <a:defRPr cap="all" spc="384" sz="2400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4pPr>
            <a:lvl5pPr marL="0" indent="914400">
              <a:spcBef>
                <a:spcPts val="0"/>
              </a:spcBef>
              <a:buClrTx/>
              <a:buSzTx/>
              <a:buNone/>
              <a:defRPr cap="all" spc="384" sz="2400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3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- 3 per 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Immagine"/>
          <p:cNvSpPr/>
          <p:nvPr>
            <p:ph type="pic" sz="half" idx="13"/>
          </p:nvPr>
        </p:nvSpPr>
        <p:spPr>
          <a:xfrm>
            <a:off x="6502400" y="4879052"/>
            <a:ext cx="6502400" cy="48768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94" name="Immagine"/>
          <p:cNvSpPr/>
          <p:nvPr>
            <p:ph type="pic" sz="half" idx="14"/>
          </p:nvPr>
        </p:nvSpPr>
        <p:spPr>
          <a:xfrm>
            <a:off x="6502400" y="0"/>
            <a:ext cx="6502400" cy="48768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95" name="Immagine"/>
          <p:cNvSpPr/>
          <p:nvPr>
            <p:ph type="pic" idx="15"/>
          </p:nvPr>
        </p:nvSpPr>
        <p:spPr>
          <a:xfrm>
            <a:off x="0" y="0"/>
            <a:ext cx="65024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96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–Giovanni Mela"/>
          <p:cNvSpPr txBox="1"/>
          <p:nvPr>
            <p:ph type="body" sz="quarter" idx="13"/>
          </p:nvPr>
        </p:nvSpPr>
        <p:spPr>
          <a:xfrm>
            <a:off x="1270000" y="6362700"/>
            <a:ext cx="10464800" cy="5207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cap="all" spc="384" sz="2400">
                <a:solidFill>
                  <a:schemeClr val="accent2">
                    <a:satOff val="44164"/>
                    <a:lumOff val="14231"/>
                  </a:schemeClr>
                </a:solidFill>
              </a:defRPr>
            </a:lvl1pPr>
          </a:lstStyle>
          <a:p>
            <a:pPr/>
            <a:r>
              <a:t>–Giovanni Mela</a:t>
            </a:r>
          </a:p>
        </p:txBody>
      </p:sp>
      <p:sp>
        <p:nvSpPr>
          <p:cNvPr id="104" name="“Inserisci qui una citazione”."/>
          <p:cNvSpPr txBox="1"/>
          <p:nvPr>
            <p:ph type="body" sz="quarter" idx="14"/>
          </p:nvPr>
        </p:nvSpPr>
        <p:spPr>
          <a:xfrm>
            <a:off x="1270000" y="4248150"/>
            <a:ext cx="10464800" cy="7239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</a:lvl1pPr>
          </a:lstStyle>
          <a:p>
            <a:pPr/>
            <a:r>
              <a:t>“Inserisci qui una citazione”. </a:t>
            </a:r>
          </a:p>
        </p:txBody>
      </p:sp>
      <p:sp>
        <p:nvSpPr>
          <p:cNvPr id="105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itazione con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–Giovanni Mela"/>
          <p:cNvSpPr txBox="1"/>
          <p:nvPr>
            <p:ph type="body" sz="quarter" idx="13"/>
          </p:nvPr>
        </p:nvSpPr>
        <p:spPr>
          <a:xfrm>
            <a:off x="1270000" y="2959100"/>
            <a:ext cx="10464800" cy="5207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cap="all" spc="384" sz="2400">
                <a:solidFill>
                  <a:schemeClr val="accent2">
                    <a:satOff val="44164"/>
                    <a:lumOff val="14231"/>
                  </a:schemeClr>
                </a:solidFill>
              </a:defRPr>
            </a:lvl1pPr>
          </a:lstStyle>
          <a:p>
            <a:pPr/>
            <a:r>
              <a:t>–Giovanni Mela</a:t>
            </a:r>
          </a:p>
        </p:txBody>
      </p:sp>
      <p:sp>
        <p:nvSpPr>
          <p:cNvPr id="113" name="“Inserisci qui una citazione”."/>
          <p:cNvSpPr txBox="1"/>
          <p:nvPr>
            <p:ph type="body" sz="quarter" idx="14"/>
          </p:nvPr>
        </p:nvSpPr>
        <p:spPr>
          <a:xfrm>
            <a:off x="1270000" y="1346200"/>
            <a:ext cx="10464800" cy="7239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</a:lvl1pPr>
          </a:lstStyle>
          <a:p>
            <a:pPr/>
            <a:r>
              <a:t>“Inserisci qui una citazione”. </a:t>
            </a:r>
          </a:p>
        </p:txBody>
      </p:sp>
      <p:sp>
        <p:nvSpPr>
          <p:cNvPr id="114" name="Immagine"/>
          <p:cNvSpPr/>
          <p:nvPr>
            <p:ph type="pic" idx="15"/>
          </p:nvPr>
        </p:nvSpPr>
        <p:spPr>
          <a:xfrm>
            <a:off x="-19050" y="3613150"/>
            <a:ext cx="13004800" cy="613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15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Immagin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23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bg>
      <p:bgPr>
        <a:gradFill flip="none" rotWithShape="1">
          <a:gsLst>
            <a:gs pos="0">
              <a:srgbClr val="000000"/>
            </a:gs>
            <a:gs pos="100000">
              <a:srgbClr val="FFFFFF"/>
            </a:gs>
          </a:gsLst>
          <a:lin ang="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9" name="Group 22"/>
          <p:cNvGrpSpPr/>
          <p:nvPr/>
        </p:nvGrpSpPr>
        <p:grpSpPr>
          <a:xfrm>
            <a:off x="-1" y="1463039"/>
            <a:ext cx="3040895" cy="7081346"/>
            <a:chOff x="0" y="0"/>
            <a:chExt cx="3040894" cy="7081344"/>
          </a:xfrm>
        </p:grpSpPr>
        <p:sp>
          <p:nvSpPr>
            <p:cNvPr id="137" name="Freeform 11"/>
            <p:cNvSpPr/>
            <p:nvPr/>
          </p:nvSpPr>
          <p:spPr>
            <a:xfrm>
              <a:off x="-1" y="2502911"/>
              <a:ext cx="106369" cy="668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9636" y="18582"/>
                    <a:pt x="18655" y="15724"/>
                    <a:pt x="16691" y="12706"/>
                  </a:cubicBezTo>
                  <a:cubicBezTo>
                    <a:pt x="10800" y="8576"/>
                    <a:pt x="5891" y="4288"/>
                    <a:pt x="0" y="0"/>
                  </a:cubicBezTo>
                  <a:cubicBezTo>
                    <a:pt x="0" y="5559"/>
                    <a:pt x="0" y="5559"/>
                    <a:pt x="0" y="5559"/>
                  </a:cubicBezTo>
                  <a:cubicBezTo>
                    <a:pt x="5891" y="10165"/>
                    <a:pt x="12764" y="14929"/>
                    <a:pt x="19636" y="19694"/>
                  </a:cubicBezTo>
                  <a:cubicBezTo>
                    <a:pt x="19636" y="20329"/>
                    <a:pt x="20618" y="20965"/>
                    <a:pt x="21600" y="216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130048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38" name="Freeform 12"/>
            <p:cNvSpPr/>
            <p:nvPr/>
          </p:nvSpPr>
          <p:spPr>
            <a:xfrm>
              <a:off x="137088" y="3122688"/>
              <a:ext cx="688896" cy="2476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269" y="15000"/>
                  </a:moveTo>
                  <a:cubicBezTo>
                    <a:pt x="15891" y="17229"/>
                    <a:pt x="18514" y="19414"/>
                    <a:pt x="21446" y="21600"/>
                  </a:cubicBezTo>
                  <a:cubicBezTo>
                    <a:pt x="21446" y="21214"/>
                    <a:pt x="21446" y="20871"/>
                    <a:pt x="21600" y="20486"/>
                  </a:cubicBezTo>
                  <a:cubicBezTo>
                    <a:pt x="19131" y="18643"/>
                    <a:pt x="16817" y="16757"/>
                    <a:pt x="14657" y="14871"/>
                  </a:cubicBezTo>
                  <a:cubicBezTo>
                    <a:pt x="8949" y="9986"/>
                    <a:pt x="4166" y="5014"/>
                    <a:pt x="0" y="0"/>
                  </a:cubicBezTo>
                  <a:cubicBezTo>
                    <a:pt x="309" y="857"/>
                    <a:pt x="617" y="1757"/>
                    <a:pt x="926" y="2614"/>
                  </a:cubicBezTo>
                  <a:cubicBezTo>
                    <a:pt x="4629" y="6771"/>
                    <a:pt x="8640" y="10929"/>
                    <a:pt x="13269" y="150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130048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39" name="Freeform 13"/>
            <p:cNvSpPr/>
            <p:nvPr/>
          </p:nvSpPr>
          <p:spPr>
            <a:xfrm>
              <a:off x="860160" y="5566080"/>
              <a:ext cx="649729" cy="1515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9" y="1543"/>
                  </a:moveTo>
                  <a:cubicBezTo>
                    <a:pt x="818" y="1052"/>
                    <a:pt x="327" y="561"/>
                    <a:pt x="0" y="0"/>
                  </a:cubicBezTo>
                  <a:cubicBezTo>
                    <a:pt x="0" y="701"/>
                    <a:pt x="0" y="1332"/>
                    <a:pt x="0" y="2034"/>
                  </a:cubicBezTo>
                  <a:cubicBezTo>
                    <a:pt x="3436" y="5961"/>
                    <a:pt x="7200" y="9818"/>
                    <a:pt x="11127" y="13605"/>
                  </a:cubicBezTo>
                  <a:cubicBezTo>
                    <a:pt x="13909" y="16270"/>
                    <a:pt x="17018" y="18935"/>
                    <a:pt x="20127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491" y="18865"/>
                    <a:pt x="15382" y="16130"/>
                    <a:pt x="12600" y="13325"/>
                  </a:cubicBezTo>
                  <a:cubicBezTo>
                    <a:pt x="8509" y="9468"/>
                    <a:pt x="4745" y="5540"/>
                    <a:pt x="1309" y="1543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130048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40" name="Freeform 14"/>
            <p:cNvSpPr/>
            <p:nvPr/>
          </p:nvSpPr>
          <p:spPr>
            <a:xfrm>
              <a:off x="1024512" y="6693888"/>
              <a:ext cx="182401" cy="387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346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4011" y="14491"/>
                    <a:pt x="7005" y="7382"/>
                    <a:pt x="0" y="0"/>
                  </a:cubicBezTo>
                  <a:cubicBezTo>
                    <a:pt x="4670" y="7382"/>
                    <a:pt x="9924" y="14491"/>
                    <a:pt x="16346" y="216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130048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41" name="Freeform 15"/>
            <p:cNvSpPr/>
            <p:nvPr/>
          </p:nvSpPr>
          <p:spPr>
            <a:xfrm>
              <a:off x="106752" y="3171456"/>
              <a:ext cx="876673" cy="3548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658" y="19745"/>
                  </a:moveTo>
                  <a:cubicBezTo>
                    <a:pt x="17596" y="18489"/>
                    <a:pt x="15775" y="17232"/>
                    <a:pt x="14076" y="15976"/>
                  </a:cubicBezTo>
                  <a:cubicBezTo>
                    <a:pt x="10193" y="13074"/>
                    <a:pt x="7160" y="10082"/>
                    <a:pt x="4854" y="7060"/>
                  </a:cubicBezTo>
                  <a:cubicBezTo>
                    <a:pt x="3519" y="5235"/>
                    <a:pt x="2427" y="3381"/>
                    <a:pt x="1456" y="1526"/>
                  </a:cubicBezTo>
                  <a:cubicBezTo>
                    <a:pt x="971" y="1017"/>
                    <a:pt x="485" y="509"/>
                    <a:pt x="0" y="0"/>
                  </a:cubicBezTo>
                  <a:cubicBezTo>
                    <a:pt x="971" y="2363"/>
                    <a:pt x="2306" y="4757"/>
                    <a:pt x="4004" y="7090"/>
                  </a:cubicBezTo>
                  <a:cubicBezTo>
                    <a:pt x="6189" y="10142"/>
                    <a:pt x="9222" y="13134"/>
                    <a:pt x="12984" y="16065"/>
                  </a:cubicBezTo>
                  <a:cubicBezTo>
                    <a:pt x="14926" y="17531"/>
                    <a:pt x="17110" y="18967"/>
                    <a:pt x="19416" y="20373"/>
                  </a:cubicBezTo>
                  <a:cubicBezTo>
                    <a:pt x="20144" y="20792"/>
                    <a:pt x="20872" y="21181"/>
                    <a:pt x="21600" y="21600"/>
                  </a:cubicBezTo>
                  <a:cubicBezTo>
                    <a:pt x="21357" y="21450"/>
                    <a:pt x="21236" y="21331"/>
                    <a:pt x="21115" y="21181"/>
                  </a:cubicBezTo>
                  <a:cubicBezTo>
                    <a:pt x="20508" y="20702"/>
                    <a:pt x="20022" y="20224"/>
                    <a:pt x="19658" y="19745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130048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42" name="Freeform 16"/>
            <p:cNvSpPr/>
            <p:nvPr/>
          </p:nvSpPr>
          <p:spPr>
            <a:xfrm>
              <a:off x="27805" y="-1"/>
              <a:ext cx="108899" cy="3122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600" fill="norm" stroke="1" extrusionOk="0">
                  <a:moveTo>
                    <a:pt x="9565" y="19627"/>
                  </a:moveTo>
                  <a:cubicBezTo>
                    <a:pt x="10505" y="19763"/>
                    <a:pt x="10505" y="19899"/>
                    <a:pt x="10505" y="20035"/>
                  </a:cubicBezTo>
                  <a:cubicBezTo>
                    <a:pt x="13322" y="20511"/>
                    <a:pt x="17078" y="20988"/>
                    <a:pt x="19896" y="21498"/>
                  </a:cubicBezTo>
                  <a:cubicBezTo>
                    <a:pt x="19896" y="21532"/>
                    <a:pt x="19896" y="21566"/>
                    <a:pt x="20835" y="21600"/>
                  </a:cubicBezTo>
                  <a:cubicBezTo>
                    <a:pt x="18957" y="20920"/>
                    <a:pt x="17078" y="20273"/>
                    <a:pt x="15200" y="19593"/>
                  </a:cubicBezTo>
                  <a:cubicBezTo>
                    <a:pt x="7687" y="16123"/>
                    <a:pt x="3931" y="12654"/>
                    <a:pt x="3931" y="9150"/>
                  </a:cubicBezTo>
                  <a:cubicBezTo>
                    <a:pt x="4870" y="6089"/>
                    <a:pt x="7687" y="3061"/>
                    <a:pt x="13322" y="0"/>
                  </a:cubicBezTo>
                  <a:cubicBezTo>
                    <a:pt x="10505" y="0"/>
                    <a:pt x="10505" y="0"/>
                    <a:pt x="10505" y="0"/>
                  </a:cubicBezTo>
                  <a:cubicBezTo>
                    <a:pt x="3931" y="3027"/>
                    <a:pt x="1113" y="6089"/>
                    <a:pt x="174" y="9150"/>
                  </a:cubicBezTo>
                  <a:cubicBezTo>
                    <a:pt x="-765" y="12654"/>
                    <a:pt x="2052" y="16123"/>
                    <a:pt x="9565" y="19627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130048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43" name="Freeform 17"/>
            <p:cNvSpPr/>
            <p:nvPr/>
          </p:nvSpPr>
          <p:spPr>
            <a:xfrm>
              <a:off x="82943" y="2897280"/>
              <a:ext cx="84097" cy="526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41" y="3836"/>
                    <a:pt x="3812" y="7469"/>
                    <a:pt x="6353" y="11305"/>
                  </a:cubicBezTo>
                  <a:cubicBezTo>
                    <a:pt x="11435" y="14736"/>
                    <a:pt x="16518" y="18168"/>
                    <a:pt x="21600" y="21600"/>
                  </a:cubicBezTo>
                  <a:cubicBezTo>
                    <a:pt x="19059" y="17563"/>
                    <a:pt x="16518" y="13323"/>
                    <a:pt x="13976" y="9286"/>
                  </a:cubicBezTo>
                  <a:cubicBezTo>
                    <a:pt x="12706" y="9084"/>
                    <a:pt x="12706" y="8882"/>
                    <a:pt x="12706" y="8680"/>
                  </a:cubicBezTo>
                  <a:cubicBezTo>
                    <a:pt x="8894" y="5652"/>
                    <a:pt x="3812" y="2826"/>
                    <a:pt x="0" y="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130048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44" name="Freeform 18"/>
            <p:cNvSpPr/>
            <p:nvPr/>
          </p:nvSpPr>
          <p:spPr>
            <a:xfrm>
              <a:off x="821374" y="5599870"/>
              <a:ext cx="202753" cy="1093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016"/>
                    <a:pt x="1054" y="6032"/>
                    <a:pt x="2634" y="9049"/>
                  </a:cubicBezTo>
                  <a:cubicBezTo>
                    <a:pt x="4215" y="11384"/>
                    <a:pt x="6322" y="13816"/>
                    <a:pt x="8956" y="16151"/>
                  </a:cubicBezTo>
                  <a:cubicBezTo>
                    <a:pt x="10010" y="16735"/>
                    <a:pt x="11590" y="17319"/>
                    <a:pt x="12644" y="17903"/>
                  </a:cubicBezTo>
                  <a:cubicBezTo>
                    <a:pt x="15805" y="19168"/>
                    <a:pt x="18439" y="20335"/>
                    <a:pt x="21600" y="21600"/>
                  </a:cubicBezTo>
                  <a:cubicBezTo>
                    <a:pt x="21073" y="21308"/>
                    <a:pt x="20546" y="20919"/>
                    <a:pt x="20020" y="20627"/>
                  </a:cubicBezTo>
                  <a:cubicBezTo>
                    <a:pt x="13698" y="16735"/>
                    <a:pt x="9483" y="12843"/>
                    <a:pt x="6849" y="8951"/>
                  </a:cubicBezTo>
                  <a:cubicBezTo>
                    <a:pt x="5795" y="6616"/>
                    <a:pt x="4741" y="4378"/>
                    <a:pt x="4215" y="2141"/>
                  </a:cubicBezTo>
                  <a:cubicBezTo>
                    <a:pt x="4215" y="2043"/>
                    <a:pt x="3688" y="1946"/>
                    <a:pt x="3688" y="1751"/>
                  </a:cubicBezTo>
                  <a:cubicBezTo>
                    <a:pt x="2634" y="1168"/>
                    <a:pt x="1054" y="584"/>
                    <a:pt x="0" y="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130048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45" name="Freeform 19"/>
            <p:cNvSpPr/>
            <p:nvPr/>
          </p:nvSpPr>
          <p:spPr>
            <a:xfrm>
              <a:off x="826367" y="1247999"/>
              <a:ext cx="2214528" cy="4317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36" y="21010"/>
                  </a:moveTo>
                  <a:cubicBezTo>
                    <a:pt x="480" y="18992"/>
                    <a:pt x="1248" y="17000"/>
                    <a:pt x="2400" y="15081"/>
                  </a:cubicBezTo>
                  <a:cubicBezTo>
                    <a:pt x="3600" y="13162"/>
                    <a:pt x="5232" y="11317"/>
                    <a:pt x="7152" y="9545"/>
                  </a:cubicBezTo>
                  <a:cubicBezTo>
                    <a:pt x="9072" y="7774"/>
                    <a:pt x="11280" y="6101"/>
                    <a:pt x="13680" y="4502"/>
                  </a:cubicBezTo>
                  <a:cubicBezTo>
                    <a:pt x="14880" y="3715"/>
                    <a:pt x="16176" y="2928"/>
                    <a:pt x="17472" y="2190"/>
                  </a:cubicBezTo>
                  <a:cubicBezTo>
                    <a:pt x="18144" y="1821"/>
                    <a:pt x="18816" y="1427"/>
                    <a:pt x="19488" y="1082"/>
                  </a:cubicBezTo>
                  <a:cubicBezTo>
                    <a:pt x="20208" y="713"/>
                    <a:pt x="20880" y="369"/>
                    <a:pt x="21600" y="25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20832" y="344"/>
                    <a:pt x="20160" y="689"/>
                    <a:pt x="19440" y="1058"/>
                  </a:cubicBezTo>
                  <a:cubicBezTo>
                    <a:pt x="18768" y="1402"/>
                    <a:pt x="18096" y="1771"/>
                    <a:pt x="17424" y="2165"/>
                  </a:cubicBezTo>
                  <a:cubicBezTo>
                    <a:pt x="16080" y="2903"/>
                    <a:pt x="14784" y="3666"/>
                    <a:pt x="13584" y="4453"/>
                  </a:cubicBezTo>
                  <a:cubicBezTo>
                    <a:pt x="11136" y="6052"/>
                    <a:pt x="8880" y="7725"/>
                    <a:pt x="6960" y="9496"/>
                  </a:cubicBezTo>
                  <a:cubicBezTo>
                    <a:pt x="4992" y="11243"/>
                    <a:pt x="3360" y="13113"/>
                    <a:pt x="2160" y="15031"/>
                  </a:cubicBezTo>
                  <a:cubicBezTo>
                    <a:pt x="912" y="16975"/>
                    <a:pt x="144" y="18968"/>
                    <a:pt x="0" y="21010"/>
                  </a:cubicBezTo>
                  <a:cubicBezTo>
                    <a:pt x="0" y="21059"/>
                    <a:pt x="0" y="21083"/>
                    <a:pt x="0" y="21133"/>
                  </a:cubicBezTo>
                  <a:cubicBezTo>
                    <a:pt x="96" y="21280"/>
                    <a:pt x="192" y="21452"/>
                    <a:pt x="336" y="21600"/>
                  </a:cubicBezTo>
                  <a:cubicBezTo>
                    <a:pt x="336" y="21403"/>
                    <a:pt x="336" y="21206"/>
                    <a:pt x="336" y="2101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130048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46" name="Freeform 20"/>
            <p:cNvSpPr/>
            <p:nvPr/>
          </p:nvSpPr>
          <p:spPr>
            <a:xfrm>
              <a:off x="983807" y="6720768"/>
              <a:ext cx="172417" cy="360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7101"/>
                    <a:pt x="9874" y="14499"/>
                    <a:pt x="1604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4194" y="14499"/>
                    <a:pt x="6789" y="7101"/>
                    <a:pt x="0" y="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130048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47" name="Freeform 21"/>
            <p:cNvSpPr/>
            <p:nvPr/>
          </p:nvSpPr>
          <p:spPr>
            <a:xfrm>
              <a:off x="821374" y="5472767"/>
              <a:ext cx="38401" cy="236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00" y="19800"/>
                  </a:moveTo>
                  <a:cubicBezTo>
                    <a:pt x="18900" y="20700"/>
                    <a:pt x="21600" y="21150"/>
                    <a:pt x="21600" y="21600"/>
                  </a:cubicBezTo>
                  <a:cubicBezTo>
                    <a:pt x="21600" y="17100"/>
                    <a:pt x="21600" y="13050"/>
                    <a:pt x="21600" y="8550"/>
                  </a:cubicBezTo>
                  <a:cubicBezTo>
                    <a:pt x="13500" y="5850"/>
                    <a:pt x="8100" y="2700"/>
                    <a:pt x="2700" y="0"/>
                  </a:cubicBezTo>
                  <a:cubicBezTo>
                    <a:pt x="0" y="4050"/>
                    <a:pt x="0" y="7650"/>
                    <a:pt x="0" y="11700"/>
                  </a:cubicBezTo>
                  <a:cubicBezTo>
                    <a:pt x="5400" y="14400"/>
                    <a:pt x="13500" y="17100"/>
                    <a:pt x="18900" y="198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130048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48" name="Freeform 22"/>
            <p:cNvSpPr/>
            <p:nvPr/>
          </p:nvSpPr>
          <p:spPr>
            <a:xfrm>
              <a:off x="905854" y="6417792"/>
              <a:ext cx="255361" cy="663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908" y="2880"/>
                  </a:moveTo>
                  <a:cubicBezTo>
                    <a:pt x="2077" y="1920"/>
                    <a:pt x="831" y="960"/>
                    <a:pt x="0" y="0"/>
                  </a:cubicBezTo>
                  <a:cubicBezTo>
                    <a:pt x="1246" y="2560"/>
                    <a:pt x="2908" y="5120"/>
                    <a:pt x="4985" y="7680"/>
                  </a:cubicBezTo>
                  <a:cubicBezTo>
                    <a:pt x="5400" y="8480"/>
                    <a:pt x="5815" y="9120"/>
                    <a:pt x="6646" y="9920"/>
                  </a:cubicBezTo>
                  <a:cubicBezTo>
                    <a:pt x="11215" y="13760"/>
                    <a:pt x="16200" y="17760"/>
                    <a:pt x="2118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031" y="17440"/>
                    <a:pt x="13292" y="13280"/>
                    <a:pt x="9969" y="8960"/>
                  </a:cubicBezTo>
                  <a:cubicBezTo>
                    <a:pt x="7477" y="6880"/>
                    <a:pt x="5400" y="4960"/>
                    <a:pt x="2908" y="288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130048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</p:grpSp>
      <p:grpSp>
        <p:nvGrpSpPr>
          <p:cNvPr id="162" name="Group 9"/>
          <p:cNvGrpSpPr/>
          <p:nvPr/>
        </p:nvGrpSpPr>
        <p:grpSpPr>
          <a:xfrm>
            <a:off x="28799" y="1219199"/>
            <a:ext cx="2514048" cy="7309826"/>
            <a:chOff x="0" y="0"/>
            <a:chExt cx="2514047" cy="7309825"/>
          </a:xfrm>
        </p:grpSpPr>
        <p:sp>
          <p:nvSpPr>
            <p:cNvPr id="150" name="Freeform 27"/>
            <p:cNvSpPr/>
            <p:nvPr/>
          </p:nvSpPr>
          <p:spPr>
            <a:xfrm>
              <a:off x="-1" y="-1"/>
              <a:ext cx="526081" cy="4693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68" y="4930"/>
                  </a:moveTo>
                  <a:cubicBezTo>
                    <a:pt x="2307" y="6762"/>
                    <a:pt x="3565" y="8617"/>
                    <a:pt x="5452" y="10448"/>
                  </a:cubicBezTo>
                  <a:cubicBezTo>
                    <a:pt x="7130" y="12279"/>
                    <a:pt x="9227" y="14110"/>
                    <a:pt x="11953" y="15942"/>
                  </a:cubicBezTo>
                  <a:cubicBezTo>
                    <a:pt x="14470" y="17773"/>
                    <a:pt x="17616" y="19581"/>
                    <a:pt x="21181" y="21389"/>
                  </a:cubicBezTo>
                  <a:cubicBezTo>
                    <a:pt x="21390" y="21459"/>
                    <a:pt x="21600" y="21530"/>
                    <a:pt x="21600" y="21600"/>
                  </a:cubicBezTo>
                  <a:cubicBezTo>
                    <a:pt x="21390" y="21248"/>
                    <a:pt x="20971" y="20872"/>
                    <a:pt x="20761" y="20520"/>
                  </a:cubicBezTo>
                  <a:cubicBezTo>
                    <a:pt x="20761" y="20450"/>
                    <a:pt x="20761" y="20379"/>
                    <a:pt x="20761" y="20332"/>
                  </a:cubicBezTo>
                  <a:cubicBezTo>
                    <a:pt x="17825" y="18853"/>
                    <a:pt x="15309" y="17397"/>
                    <a:pt x="13212" y="15918"/>
                  </a:cubicBezTo>
                  <a:cubicBezTo>
                    <a:pt x="10485" y="14087"/>
                    <a:pt x="8179" y="12279"/>
                    <a:pt x="6291" y="10424"/>
                  </a:cubicBezTo>
                  <a:cubicBezTo>
                    <a:pt x="4404" y="8593"/>
                    <a:pt x="2936" y="6762"/>
                    <a:pt x="1887" y="4907"/>
                  </a:cubicBezTo>
                  <a:cubicBezTo>
                    <a:pt x="1468" y="3991"/>
                    <a:pt x="1049" y="3076"/>
                    <a:pt x="629" y="2160"/>
                  </a:cubicBezTo>
                  <a:cubicBezTo>
                    <a:pt x="419" y="1432"/>
                    <a:pt x="210" y="728"/>
                    <a:pt x="2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28"/>
                    <a:pt x="210" y="1432"/>
                    <a:pt x="210" y="2160"/>
                  </a:cubicBezTo>
                  <a:cubicBezTo>
                    <a:pt x="629" y="3076"/>
                    <a:pt x="839" y="3991"/>
                    <a:pt x="1468" y="493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130048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1" name="Freeform 28"/>
            <p:cNvSpPr/>
            <p:nvPr/>
          </p:nvSpPr>
          <p:spPr>
            <a:xfrm>
              <a:off x="558719" y="4604160"/>
              <a:ext cx="450049" cy="1686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09" y="14989"/>
                  </a:moveTo>
                  <a:cubicBezTo>
                    <a:pt x="15709" y="17215"/>
                    <a:pt x="18409" y="19440"/>
                    <a:pt x="21600" y="21600"/>
                  </a:cubicBezTo>
                  <a:cubicBezTo>
                    <a:pt x="21600" y="21142"/>
                    <a:pt x="21600" y="20618"/>
                    <a:pt x="21600" y="20160"/>
                  </a:cubicBezTo>
                  <a:cubicBezTo>
                    <a:pt x="21600" y="20095"/>
                    <a:pt x="21600" y="19964"/>
                    <a:pt x="21600" y="19898"/>
                  </a:cubicBezTo>
                  <a:cubicBezTo>
                    <a:pt x="19391" y="18196"/>
                    <a:pt x="17182" y="16495"/>
                    <a:pt x="15218" y="14793"/>
                  </a:cubicBezTo>
                  <a:cubicBezTo>
                    <a:pt x="9327" y="9949"/>
                    <a:pt x="4173" y="4975"/>
                    <a:pt x="0" y="0"/>
                  </a:cubicBezTo>
                  <a:cubicBezTo>
                    <a:pt x="491" y="1375"/>
                    <a:pt x="982" y="2749"/>
                    <a:pt x="1718" y="4124"/>
                  </a:cubicBezTo>
                  <a:cubicBezTo>
                    <a:pt x="5155" y="7789"/>
                    <a:pt x="8836" y="11389"/>
                    <a:pt x="13009" y="14989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130048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2" name="Freeform 29"/>
            <p:cNvSpPr/>
            <p:nvPr/>
          </p:nvSpPr>
          <p:spPr>
            <a:xfrm>
              <a:off x="1044862" y="6253439"/>
              <a:ext cx="460034" cy="1056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40" y="1565"/>
                  </a:moveTo>
                  <a:cubicBezTo>
                    <a:pt x="960" y="1043"/>
                    <a:pt x="480" y="522"/>
                    <a:pt x="0" y="0"/>
                  </a:cubicBezTo>
                  <a:cubicBezTo>
                    <a:pt x="0" y="939"/>
                    <a:pt x="0" y="1983"/>
                    <a:pt x="240" y="3026"/>
                  </a:cubicBezTo>
                  <a:cubicBezTo>
                    <a:pt x="3360" y="6470"/>
                    <a:pt x="6480" y="9913"/>
                    <a:pt x="10080" y="13252"/>
                  </a:cubicBezTo>
                  <a:cubicBezTo>
                    <a:pt x="12960" y="16070"/>
                    <a:pt x="16080" y="18887"/>
                    <a:pt x="1920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240" y="18783"/>
                    <a:pt x="15120" y="15861"/>
                    <a:pt x="12000" y="12835"/>
                  </a:cubicBezTo>
                  <a:cubicBezTo>
                    <a:pt x="8160" y="9183"/>
                    <a:pt x="4800" y="5322"/>
                    <a:pt x="1440" y="1565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130048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3" name="Freeform 30"/>
            <p:cNvSpPr/>
            <p:nvPr/>
          </p:nvSpPr>
          <p:spPr>
            <a:xfrm>
              <a:off x="526463" y="4654848"/>
              <a:ext cx="589058" cy="2385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70" y="18917"/>
                  </a:moveTo>
                  <a:cubicBezTo>
                    <a:pt x="17468" y="17946"/>
                    <a:pt x="15965" y="16928"/>
                    <a:pt x="14650" y="15911"/>
                  </a:cubicBezTo>
                  <a:cubicBezTo>
                    <a:pt x="10706" y="12997"/>
                    <a:pt x="7701" y="9991"/>
                    <a:pt x="5447" y="6984"/>
                  </a:cubicBezTo>
                  <a:cubicBezTo>
                    <a:pt x="4132" y="5504"/>
                    <a:pt x="3193" y="3978"/>
                    <a:pt x="2442" y="2451"/>
                  </a:cubicBezTo>
                  <a:cubicBezTo>
                    <a:pt x="1690" y="1619"/>
                    <a:pt x="751" y="833"/>
                    <a:pt x="0" y="0"/>
                  </a:cubicBezTo>
                  <a:cubicBezTo>
                    <a:pt x="939" y="2359"/>
                    <a:pt x="2254" y="4718"/>
                    <a:pt x="3944" y="7030"/>
                  </a:cubicBezTo>
                  <a:cubicBezTo>
                    <a:pt x="6198" y="10083"/>
                    <a:pt x="9203" y="13090"/>
                    <a:pt x="12960" y="16050"/>
                  </a:cubicBezTo>
                  <a:cubicBezTo>
                    <a:pt x="14838" y="17484"/>
                    <a:pt x="16904" y="18964"/>
                    <a:pt x="19346" y="20397"/>
                  </a:cubicBezTo>
                  <a:cubicBezTo>
                    <a:pt x="20097" y="20767"/>
                    <a:pt x="20849" y="21184"/>
                    <a:pt x="21600" y="21600"/>
                  </a:cubicBezTo>
                  <a:cubicBezTo>
                    <a:pt x="21412" y="21461"/>
                    <a:pt x="21224" y="21322"/>
                    <a:pt x="21037" y="21184"/>
                  </a:cubicBezTo>
                  <a:cubicBezTo>
                    <a:pt x="20285" y="20444"/>
                    <a:pt x="19534" y="19657"/>
                    <a:pt x="18970" y="18917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130048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4" name="Freeform 31"/>
            <p:cNvSpPr/>
            <p:nvPr/>
          </p:nvSpPr>
          <p:spPr>
            <a:xfrm>
              <a:off x="474655" y="1375104"/>
              <a:ext cx="181985" cy="3228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fill="norm" stroke="1" extrusionOk="0">
                  <a:moveTo>
                    <a:pt x="9750" y="21600"/>
                  </a:moveTo>
                  <a:cubicBezTo>
                    <a:pt x="8550" y="21191"/>
                    <a:pt x="7950" y="20781"/>
                    <a:pt x="7350" y="20372"/>
                  </a:cubicBezTo>
                  <a:cubicBezTo>
                    <a:pt x="4350" y="18085"/>
                    <a:pt x="2550" y="15833"/>
                    <a:pt x="2550" y="13581"/>
                  </a:cubicBezTo>
                  <a:cubicBezTo>
                    <a:pt x="2550" y="11295"/>
                    <a:pt x="4350" y="9043"/>
                    <a:pt x="7350" y="6756"/>
                  </a:cubicBezTo>
                  <a:cubicBezTo>
                    <a:pt x="8550" y="5630"/>
                    <a:pt x="10350" y="4504"/>
                    <a:pt x="12750" y="3378"/>
                  </a:cubicBezTo>
                  <a:cubicBezTo>
                    <a:pt x="15150" y="2252"/>
                    <a:pt x="17550" y="1126"/>
                    <a:pt x="21150" y="0"/>
                  </a:cubicBezTo>
                  <a:cubicBezTo>
                    <a:pt x="20550" y="0"/>
                    <a:pt x="20550" y="0"/>
                    <a:pt x="20550" y="0"/>
                  </a:cubicBezTo>
                  <a:cubicBezTo>
                    <a:pt x="16950" y="1126"/>
                    <a:pt x="13950" y="2252"/>
                    <a:pt x="11550" y="3378"/>
                  </a:cubicBezTo>
                  <a:cubicBezTo>
                    <a:pt x="9150" y="4504"/>
                    <a:pt x="7350" y="5630"/>
                    <a:pt x="5550" y="6756"/>
                  </a:cubicBezTo>
                  <a:cubicBezTo>
                    <a:pt x="1950" y="9009"/>
                    <a:pt x="150" y="11295"/>
                    <a:pt x="150" y="13581"/>
                  </a:cubicBezTo>
                  <a:cubicBezTo>
                    <a:pt x="-450" y="15731"/>
                    <a:pt x="750" y="17915"/>
                    <a:pt x="3750" y="20099"/>
                  </a:cubicBezTo>
                  <a:cubicBezTo>
                    <a:pt x="5550" y="20576"/>
                    <a:pt x="7350" y="21088"/>
                    <a:pt x="9150" y="21566"/>
                  </a:cubicBezTo>
                  <a:cubicBezTo>
                    <a:pt x="9150" y="21566"/>
                    <a:pt x="9750" y="21600"/>
                    <a:pt x="9750" y="2160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130048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5" name="Freeform 32"/>
            <p:cNvSpPr/>
            <p:nvPr/>
          </p:nvSpPr>
          <p:spPr>
            <a:xfrm>
              <a:off x="1156607" y="7010304"/>
              <a:ext cx="143617" cy="299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971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86" y="14644"/>
                    <a:pt x="6943" y="7322"/>
                    <a:pt x="0" y="0"/>
                  </a:cubicBezTo>
                  <a:cubicBezTo>
                    <a:pt x="4629" y="7322"/>
                    <a:pt x="10029" y="14644"/>
                    <a:pt x="16971" y="2160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130048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6" name="Freeform 33"/>
            <p:cNvSpPr/>
            <p:nvPr/>
          </p:nvSpPr>
          <p:spPr>
            <a:xfrm>
              <a:off x="506111" y="4382208"/>
              <a:ext cx="87553" cy="544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082" y="10901"/>
                  </a:moveTo>
                  <a:cubicBezTo>
                    <a:pt x="10165" y="14535"/>
                    <a:pt x="16518" y="17966"/>
                    <a:pt x="21600" y="21600"/>
                  </a:cubicBezTo>
                  <a:cubicBezTo>
                    <a:pt x="17788" y="17361"/>
                    <a:pt x="15247" y="13121"/>
                    <a:pt x="12706" y="8882"/>
                  </a:cubicBezTo>
                  <a:cubicBezTo>
                    <a:pt x="12706" y="8882"/>
                    <a:pt x="11435" y="8680"/>
                    <a:pt x="11435" y="8680"/>
                  </a:cubicBezTo>
                  <a:cubicBezTo>
                    <a:pt x="7624" y="5854"/>
                    <a:pt x="3812" y="2826"/>
                    <a:pt x="0" y="0"/>
                  </a:cubicBezTo>
                  <a:cubicBezTo>
                    <a:pt x="0" y="404"/>
                    <a:pt x="0" y="1009"/>
                    <a:pt x="0" y="1615"/>
                  </a:cubicBezTo>
                  <a:cubicBezTo>
                    <a:pt x="1271" y="4643"/>
                    <a:pt x="3812" y="7873"/>
                    <a:pt x="5082" y="10901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130048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7" name="Freeform 34"/>
            <p:cNvSpPr/>
            <p:nvPr/>
          </p:nvSpPr>
          <p:spPr>
            <a:xfrm>
              <a:off x="1009151" y="3356159"/>
              <a:ext cx="1504896" cy="2896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88" y="21030"/>
                  </a:moveTo>
                  <a:cubicBezTo>
                    <a:pt x="661" y="19052"/>
                    <a:pt x="1396" y="17037"/>
                    <a:pt x="2571" y="15097"/>
                  </a:cubicBezTo>
                  <a:cubicBezTo>
                    <a:pt x="3747" y="13196"/>
                    <a:pt x="5363" y="11332"/>
                    <a:pt x="7273" y="9583"/>
                  </a:cubicBezTo>
                  <a:cubicBezTo>
                    <a:pt x="9110" y="7796"/>
                    <a:pt x="11314" y="6123"/>
                    <a:pt x="13739" y="4525"/>
                  </a:cubicBezTo>
                  <a:cubicBezTo>
                    <a:pt x="14914" y="3727"/>
                    <a:pt x="16163" y="2928"/>
                    <a:pt x="17486" y="2206"/>
                  </a:cubicBezTo>
                  <a:cubicBezTo>
                    <a:pt x="18147" y="1825"/>
                    <a:pt x="18808" y="1445"/>
                    <a:pt x="19469" y="1065"/>
                  </a:cubicBezTo>
                  <a:cubicBezTo>
                    <a:pt x="20131" y="723"/>
                    <a:pt x="20865" y="342"/>
                    <a:pt x="21600" y="0"/>
                  </a:cubicBezTo>
                  <a:cubicBezTo>
                    <a:pt x="21527" y="0"/>
                    <a:pt x="21527" y="0"/>
                    <a:pt x="21527" y="0"/>
                  </a:cubicBezTo>
                  <a:cubicBezTo>
                    <a:pt x="20792" y="342"/>
                    <a:pt x="20057" y="685"/>
                    <a:pt x="19396" y="1027"/>
                  </a:cubicBezTo>
                  <a:cubicBezTo>
                    <a:pt x="18735" y="1407"/>
                    <a:pt x="18073" y="1787"/>
                    <a:pt x="17412" y="2130"/>
                  </a:cubicBezTo>
                  <a:cubicBezTo>
                    <a:pt x="16016" y="2890"/>
                    <a:pt x="14767" y="3651"/>
                    <a:pt x="13592" y="4449"/>
                  </a:cubicBezTo>
                  <a:cubicBezTo>
                    <a:pt x="11094" y="6046"/>
                    <a:pt x="8890" y="7720"/>
                    <a:pt x="6980" y="9469"/>
                  </a:cubicBezTo>
                  <a:cubicBezTo>
                    <a:pt x="4996" y="11256"/>
                    <a:pt x="3380" y="13120"/>
                    <a:pt x="2204" y="15059"/>
                  </a:cubicBezTo>
                  <a:cubicBezTo>
                    <a:pt x="955" y="16923"/>
                    <a:pt x="220" y="18900"/>
                    <a:pt x="0" y="20877"/>
                  </a:cubicBezTo>
                  <a:cubicBezTo>
                    <a:pt x="220" y="21106"/>
                    <a:pt x="367" y="21334"/>
                    <a:pt x="514" y="21600"/>
                  </a:cubicBezTo>
                  <a:cubicBezTo>
                    <a:pt x="514" y="21410"/>
                    <a:pt x="514" y="21220"/>
                    <a:pt x="588" y="2103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130048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8" name="Freeform 35"/>
            <p:cNvSpPr/>
            <p:nvPr/>
          </p:nvSpPr>
          <p:spPr>
            <a:xfrm>
              <a:off x="1115904" y="7041024"/>
              <a:ext cx="128257" cy="26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7336"/>
                    <a:pt x="10368" y="14672"/>
                    <a:pt x="1641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24" y="14672"/>
                    <a:pt x="6912" y="7336"/>
                    <a:pt x="0" y="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130048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9" name="Freeform 36"/>
            <p:cNvSpPr/>
            <p:nvPr/>
          </p:nvSpPr>
          <p:spPr>
            <a:xfrm>
              <a:off x="1009151" y="6290687"/>
              <a:ext cx="147073" cy="719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596"/>
                    <a:pt x="1490" y="9191"/>
                    <a:pt x="5214" y="13634"/>
                  </a:cubicBezTo>
                  <a:cubicBezTo>
                    <a:pt x="8193" y="15013"/>
                    <a:pt x="10428" y="16545"/>
                    <a:pt x="13407" y="17923"/>
                  </a:cubicBezTo>
                  <a:cubicBezTo>
                    <a:pt x="16386" y="19149"/>
                    <a:pt x="18621" y="20374"/>
                    <a:pt x="21600" y="21600"/>
                  </a:cubicBezTo>
                  <a:cubicBezTo>
                    <a:pt x="20855" y="21294"/>
                    <a:pt x="20855" y="20987"/>
                    <a:pt x="20110" y="20681"/>
                  </a:cubicBezTo>
                  <a:cubicBezTo>
                    <a:pt x="11917" y="15013"/>
                    <a:pt x="7448" y="9191"/>
                    <a:pt x="5959" y="3370"/>
                  </a:cubicBezTo>
                  <a:cubicBezTo>
                    <a:pt x="5214" y="2757"/>
                    <a:pt x="3724" y="2298"/>
                    <a:pt x="2979" y="1685"/>
                  </a:cubicBezTo>
                  <a:cubicBezTo>
                    <a:pt x="1490" y="1072"/>
                    <a:pt x="745" y="460"/>
                    <a:pt x="0" y="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130048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60" name="Freeform 37"/>
            <p:cNvSpPr/>
            <p:nvPr/>
          </p:nvSpPr>
          <p:spPr>
            <a:xfrm>
              <a:off x="1009151" y="6157056"/>
              <a:ext cx="41857" cy="243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700"/>
                  </a:moveTo>
                  <a:cubicBezTo>
                    <a:pt x="2700" y="13050"/>
                    <a:pt x="5400" y="14850"/>
                    <a:pt x="10800" y="16650"/>
                  </a:cubicBezTo>
                  <a:cubicBezTo>
                    <a:pt x="13500" y="18450"/>
                    <a:pt x="18900" y="19800"/>
                    <a:pt x="21600" y="21600"/>
                  </a:cubicBezTo>
                  <a:cubicBezTo>
                    <a:pt x="18900" y="17100"/>
                    <a:pt x="18900" y="12600"/>
                    <a:pt x="18900" y="8550"/>
                  </a:cubicBezTo>
                  <a:cubicBezTo>
                    <a:pt x="13500" y="5400"/>
                    <a:pt x="8100" y="2700"/>
                    <a:pt x="0" y="0"/>
                  </a:cubicBezTo>
                  <a:cubicBezTo>
                    <a:pt x="0" y="450"/>
                    <a:pt x="0" y="1350"/>
                    <a:pt x="0" y="1800"/>
                  </a:cubicBezTo>
                  <a:cubicBezTo>
                    <a:pt x="0" y="4950"/>
                    <a:pt x="0" y="8550"/>
                    <a:pt x="0" y="1170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130048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61" name="Freeform 38"/>
            <p:cNvSpPr/>
            <p:nvPr/>
          </p:nvSpPr>
          <p:spPr>
            <a:xfrm>
              <a:off x="1044862" y="6744576"/>
              <a:ext cx="224641" cy="565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400" y="5449"/>
                  </a:moveTo>
                  <a:cubicBezTo>
                    <a:pt x="3436" y="3697"/>
                    <a:pt x="1964" y="1751"/>
                    <a:pt x="0" y="0"/>
                  </a:cubicBezTo>
                  <a:cubicBezTo>
                    <a:pt x="1473" y="3114"/>
                    <a:pt x="3436" y="6422"/>
                    <a:pt x="5400" y="9535"/>
                  </a:cubicBezTo>
                  <a:cubicBezTo>
                    <a:pt x="5891" y="10119"/>
                    <a:pt x="6382" y="10703"/>
                    <a:pt x="6873" y="11286"/>
                  </a:cubicBezTo>
                  <a:cubicBezTo>
                    <a:pt x="10800" y="14789"/>
                    <a:pt x="14727" y="18292"/>
                    <a:pt x="1914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182" y="17903"/>
                    <a:pt x="13745" y="14011"/>
                    <a:pt x="10800" y="10119"/>
                  </a:cubicBezTo>
                  <a:cubicBezTo>
                    <a:pt x="8836" y="8562"/>
                    <a:pt x="7364" y="7005"/>
                    <a:pt x="5400" y="5449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130048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</p:grpSp>
      <p:sp>
        <p:nvSpPr>
          <p:cNvPr id="163" name="Rectangle 6"/>
          <p:cNvSpPr/>
          <p:nvPr/>
        </p:nvSpPr>
        <p:spPr>
          <a:xfrm>
            <a:off x="-1" y="1219199"/>
            <a:ext cx="194305" cy="7314818"/>
          </a:xfrm>
          <a:prstGeom prst="rect">
            <a:avLst/>
          </a:prstGeom>
          <a:solidFill>
            <a:srgbClr val="766F54"/>
          </a:solidFill>
          <a:ln w="12700">
            <a:miter lim="400000"/>
          </a:ln>
        </p:spPr>
        <p:txBody>
          <a:bodyPr lIns="48767" tIns="48767" rIns="48767" bIns="48767"/>
          <a:lstStyle/>
          <a:p>
            <a:pPr algn="l" defTabSz="1300480">
              <a:defRPr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64" name="Freeform 6"/>
          <p:cNvSpPr/>
          <p:nvPr/>
        </p:nvSpPr>
        <p:spPr>
          <a:xfrm>
            <a:off x="-1" y="5831808"/>
            <a:ext cx="1857980" cy="8294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1" h="21600" fill="norm" stroke="1" extrusionOk="0">
                <a:moveTo>
                  <a:pt x="16665" y="21600"/>
                </a:moveTo>
                <a:cubicBezTo>
                  <a:pt x="16839" y="21600"/>
                  <a:pt x="16955" y="21470"/>
                  <a:pt x="17013" y="21340"/>
                </a:cubicBezTo>
                <a:cubicBezTo>
                  <a:pt x="17013" y="21210"/>
                  <a:pt x="17071" y="21210"/>
                  <a:pt x="17071" y="21210"/>
                </a:cubicBezTo>
                <a:cubicBezTo>
                  <a:pt x="21484" y="11320"/>
                  <a:pt x="21484" y="11320"/>
                  <a:pt x="21484" y="11320"/>
                </a:cubicBezTo>
                <a:cubicBezTo>
                  <a:pt x="21600" y="11060"/>
                  <a:pt x="21600" y="10540"/>
                  <a:pt x="21484" y="10149"/>
                </a:cubicBezTo>
                <a:cubicBezTo>
                  <a:pt x="17071" y="390"/>
                  <a:pt x="17071" y="390"/>
                  <a:pt x="17071" y="390"/>
                </a:cubicBezTo>
                <a:cubicBezTo>
                  <a:pt x="17071" y="260"/>
                  <a:pt x="17013" y="260"/>
                  <a:pt x="17013" y="260"/>
                </a:cubicBezTo>
                <a:cubicBezTo>
                  <a:pt x="16955" y="130"/>
                  <a:pt x="16839" y="0"/>
                  <a:pt x="1666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0"/>
                  <a:pt x="0" y="21600"/>
                  <a:pt x="0" y="21600"/>
                </a:cubicBezTo>
                <a:lnTo>
                  <a:pt x="16665" y="21600"/>
                </a:lnTo>
                <a:close/>
              </a:path>
            </a:pathLst>
          </a:custGeom>
          <a:solidFill>
            <a:srgbClr val="A53010"/>
          </a:solidFill>
          <a:ln w="12700">
            <a:miter lim="400000"/>
          </a:ln>
        </p:spPr>
        <p:txBody>
          <a:bodyPr lIns="48767" tIns="48767" rIns="48767" bIns="48767"/>
          <a:lstStyle/>
          <a:p>
            <a:pPr algn="l" defTabSz="1300480">
              <a:defRPr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grpSp>
        <p:nvGrpSpPr>
          <p:cNvPr id="177" name="Group 22"/>
          <p:cNvGrpSpPr/>
          <p:nvPr/>
        </p:nvGrpSpPr>
        <p:grpSpPr>
          <a:xfrm>
            <a:off x="-1" y="1463039"/>
            <a:ext cx="3040895" cy="7081346"/>
            <a:chOff x="0" y="0"/>
            <a:chExt cx="3040894" cy="7081344"/>
          </a:xfrm>
        </p:grpSpPr>
        <p:sp>
          <p:nvSpPr>
            <p:cNvPr id="165" name="Freeform 11"/>
            <p:cNvSpPr/>
            <p:nvPr/>
          </p:nvSpPr>
          <p:spPr>
            <a:xfrm>
              <a:off x="-1" y="2502911"/>
              <a:ext cx="106369" cy="668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9636" y="18582"/>
                    <a:pt x="18655" y="15724"/>
                    <a:pt x="16691" y="12706"/>
                  </a:cubicBezTo>
                  <a:cubicBezTo>
                    <a:pt x="10800" y="8576"/>
                    <a:pt x="5891" y="4288"/>
                    <a:pt x="0" y="0"/>
                  </a:cubicBezTo>
                  <a:cubicBezTo>
                    <a:pt x="0" y="5559"/>
                    <a:pt x="0" y="5559"/>
                    <a:pt x="0" y="5559"/>
                  </a:cubicBezTo>
                  <a:cubicBezTo>
                    <a:pt x="5891" y="10165"/>
                    <a:pt x="12764" y="14929"/>
                    <a:pt x="19636" y="19694"/>
                  </a:cubicBezTo>
                  <a:cubicBezTo>
                    <a:pt x="19636" y="20329"/>
                    <a:pt x="20618" y="20965"/>
                    <a:pt x="21600" y="216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130048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66" name="Freeform 12"/>
            <p:cNvSpPr/>
            <p:nvPr/>
          </p:nvSpPr>
          <p:spPr>
            <a:xfrm>
              <a:off x="137088" y="3122688"/>
              <a:ext cx="688896" cy="2476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269" y="15000"/>
                  </a:moveTo>
                  <a:cubicBezTo>
                    <a:pt x="15891" y="17229"/>
                    <a:pt x="18514" y="19414"/>
                    <a:pt x="21446" y="21600"/>
                  </a:cubicBezTo>
                  <a:cubicBezTo>
                    <a:pt x="21446" y="21214"/>
                    <a:pt x="21446" y="20871"/>
                    <a:pt x="21600" y="20486"/>
                  </a:cubicBezTo>
                  <a:cubicBezTo>
                    <a:pt x="19131" y="18643"/>
                    <a:pt x="16817" y="16757"/>
                    <a:pt x="14657" y="14871"/>
                  </a:cubicBezTo>
                  <a:cubicBezTo>
                    <a:pt x="8949" y="9986"/>
                    <a:pt x="4166" y="5014"/>
                    <a:pt x="0" y="0"/>
                  </a:cubicBezTo>
                  <a:cubicBezTo>
                    <a:pt x="309" y="857"/>
                    <a:pt x="617" y="1757"/>
                    <a:pt x="926" y="2614"/>
                  </a:cubicBezTo>
                  <a:cubicBezTo>
                    <a:pt x="4629" y="6771"/>
                    <a:pt x="8640" y="10929"/>
                    <a:pt x="13269" y="150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130048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67" name="Freeform 13"/>
            <p:cNvSpPr/>
            <p:nvPr/>
          </p:nvSpPr>
          <p:spPr>
            <a:xfrm>
              <a:off x="860160" y="5566080"/>
              <a:ext cx="649729" cy="1515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9" y="1543"/>
                  </a:moveTo>
                  <a:cubicBezTo>
                    <a:pt x="818" y="1052"/>
                    <a:pt x="327" y="561"/>
                    <a:pt x="0" y="0"/>
                  </a:cubicBezTo>
                  <a:cubicBezTo>
                    <a:pt x="0" y="701"/>
                    <a:pt x="0" y="1332"/>
                    <a:pt x="0" y="2034"/>
                  </a:cubicBezTo>
                  <a:cubicBezTo>
                    <a:pt x="3436" y="5961"/>
                    <a:pt x="7200" y="9818"/>
                    <a:pt x="11127" y="13605"/>
                  </a:cubicBezTo>
                  <a:cubicBezTo>
                    <a:pt x="13909" y="16270"/>
                    <a:pt x="17018" y="18935"/>
                    <a:pt x="20127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491" y="18865"/>
                    <a:pt x="15382" y="16130"/>
                    <a:pt x="12600" y="13325"/>
                  </a:cubicBezTo>
                  <a:cubicBezTo>
                    <a:pt x="8509" y="9468"/>
                    <a:pt x="4745" y="5540"/>
                    <a:pt x="1309" y="1543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130048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68" name="Freeform 14"/>
            <p:cNvSpPr/>
            <p:nvPr/>
          </p:nvSpPr>
          <p:spPr>
            <a:xfrm>
              <a:off x="1024512" y="6693888"/>
              <a:ext cx="182401" cy="387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346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4011" y="14491"/>
                    <a:pt x="7005" y="7382"/>
                    <a:pt x="0" y="0"/>
                  </a:cubicBezTo>
                  <a:cubicBezTo>
                    <a:pt x="4670" y="7382"/>
                    <a:pt x="9924" y="14491"/>
                    <a:pt x="16346" y="216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130048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69" name="Freeform 15"/>
            <p:cNvSpPr/>
            <p:nvPr/>
          </p:nvSpPr>
          <p:spPr>
            <a:xfrm>
              <a:off x="106752" y="3171456"/>
              <a:ext cx="876673" cy="3548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658" y="19745"/>
                  </a:moveTo>
                  <a:cubicBezTo>
                    <a:pt x="17596" y="18489"/>
                    <a:pt x="15775" y="17232"/>
                    <a:pt x="14076" y="15976"/>
                  </a:cubicBezTo>
                  <a:cubicBezTo>
                    <a:pt x="10193" y="13074"/>
                    <a:pt x="7160" y="10082"/>
                    <a:pt x="4854" y="7060"/>
                  </a:cubicBezTo>
                  <a:cubicBezTo>
                    <a:pt x="3519" y="5235"/>
                    <a:pt x="2427" y="3381"/>
                    <a:pt x="1456" y="1526"/>
                  </a:cubicBezTo>
                  <a:cubicBezTo>
                    <a:pt x="971" y="1017"/>
                    <a:pt x="485" y="509"/>
                    <a:pt x="0" y="0"/>
                  </a:cubicBezTo>
                  <a:cubicBezTo>
                    <a:pt x="971" y="2363"/>
                    <a:pt x="2306" y="4757"/>
                    <a:pt x="4004" y="7090"/>
                  </a:cubicBezTo>
                  <a:cubicBezTo>
                    <a:pt x="6189" y="10142"/>
                    <a:pt x="9222" y="13134"/>
                    <a:pt x="12984" y="16065"/>
                  </a:cubicBezTo>
                  <a:cubicBezTo>
                    <a:pt x="14926" y="17531"/>
                    <a:pt x="17110" y="18967"/>
                    <a:pt x="19416" y="20373"/>
                  </a:cubicBezTo>
                  <a:cubicBezTo>
                    <a:pt x="20144" y="20792"/>
                    <a:pt x="20872" y="21181"/>
                    <a:pt x="21600" y="21600"/>
                  </a:cubicBezTo>
                  <a:cubicBezTo>
                    <a:pt x="21357" y="21450"/>
                    <a:pt x="21236" y="21331"/>
                    <a:pt x="21115" y="21181"/>
                  </a:cubicBezTo>
                  <a:cubicBezTo>
                    <a:pt x="20508" y="20702"/>
                    <a:pt x="20022" y="20224"/>
                    <a:pt x="19658" y="19745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130048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70" name="Freeform 16"/>
            <p:cNvSpPr/>
            <p:nvPr/>
          </p:nvSpPr>
          <p:spPr>
            <a:xfrm>
              <a:off x="27805" y="-1"/>
              <a:ext cx="108899" cy="3122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600" fill="norm" stroke="1" extrusionOk="0">
                  <a:moveTo>
                    <a:pt x="9565" y="19627"/>
                  </a:moveTo>
                  <a:cubicBezTo>
                    <a:pt x="10505" y="19763"/>
                    <a:pt x="10505" y="19899"/>
                    <a:pt x="10505" y="20035"/>
                  </a:cubicBezTo>
                  <a:cubicBezTo>
                    <a:pt x="13322" y="20511"/>
                    <a:pt x="17078" y="20988"/>
                    <a:pt x="19896" y="21498"/>
                  </a:cubicBezTo>
                  <a:cubicBezTo>
                    <a:pt x="19896" y="21532"/>
                    <a:pt x="19896" y="21566"/>
                    <a:pt x="20835" y="21600"/>
                  </a:cubicBezTo>
                  <a:cubicBezTo>
                    <a:pt x="18957" y="20920"/>
                    <a:pt x="17078" y="20273"/>
                    <a:pt x="15200" y="19593"/>
                  </a:cubicBezTo>
                  <a:cubicBezTo>
                    <a:pt x="7687" y="16123"/>
                    <a:pt x="3931" y="12654"/>
                    <a:pt x="3931" y="9150"/>
                  </a:cubicBezTo>
                  <a:cubicBezTo>
                    <a:pt x="4870" y="6089"/>
                    <a:pt x="7687" y="3061"/>
                    <a:pt x="13322" y="0"/>
                  </a:cubicBezTo>
                  <a:cubicBezTo>
                    <a:pt x="10505" y="0"/>
                    <a:pt x="10505" y="0"/>
                    <a:pt x="10505" y="0"/>
                  </a:cubicBezTo>
                  <a:cubicBezTo>
                    <a:pt x="3931" y="3027"/>
                    <a:pt x="1113" y="6089"/>
                    <a:pt x="174" y="9150"/>
                  </a:cubicBezTo>
                  <a:cubicBezTo>
                    <a:pt x="-765" y="12654"/>
                    <a:pt x="2052" y="16123"/>
                    <a:pt x="9565" y="19627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130048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71" name="Freeform 17"/>
            <p:cNvSpPr/>
            <p:nvPr/>
          </p:nvSpPr>
          <p:spPr>
            <a:xfrm>
              <a:off x="82943" y="2897280"/>
              <a:ext cx="84097" cy="526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41" y="3836"/>
                    <a:pt x="3812" y="7469"/>
                    <a:pt x="6353" y="11305"/>
                  </a:cubicBezTo>
                  <a:cubicBezTo>
                    <a:pt x="11435" y="14736"/>
                    <a:pt x="16518" y="18168"/>
                    <a:pt x="21600" y="21600"/>
                  </a:cubicBezTo>
                  <a:cubicBezTo>
                    <a:pt x="19059" y="17563"/>
                    <a:pt x="16518" y="13323"/>
                    <a:pt x="13976" y="9286"/>
                  </a:cubicBezTo>
                  <a:cubicBezTo>
                    <a:pt x="12706" y="9084"/>
                    <a:pt x="12706" y="8882"/>
                    <a:pt x="12706" y="8680"/>
                  </a:cubicBezTo>
                  <a:cubicBezTo>
                    <a:pt x="8894" y="5652"/>
                    <a:pt x="3812" y="2826"/>
                    <a:pt x="0" y="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130048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72" name="Freeform 18"/>
            <p:cNvSpPr/>
            <p:nvPr/>
          </p:nvSpPr>
          <p:spPr>
            <a:xfrm>
              <a:off x="821374" y="5599870"/>
              <a:ext cx="202753" cy="1093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016"/>
                    <a:pt x="1054" y="6032"/>
                    <a:pt x="2634" y="9049"/>
                  </a:cubicBezTo>
                  <a:cubicBezTo>
                    <a:pt x="4215" y="11384"/>
                    <a:pt x="6322" y="13816"/>
                    <a:pt x="8956" y="16151"/>
                  </a:cubicBezTo>
                  <a:cubicBezTo>
                    <a:pt x="10010" y="16735"/>
                    <a:pt x="11590" y="17319"/>
                    <a:pt x="12644" y="17903"/>
                  </a:cubicBezTo>
                  <a:cubicBezTo>
                    <a:pt x="15805" y="19168"/>
                    <a:pt x="18439" y="20335"/>
                    <a:pt x="21600" y="21600"/>
                  </a:cubicBezTo>
                  <a:cubicBezTo>
                    <a:pt x="21073" y="21308"/>
                    <a:pt x="20546" y="20919"/>
                    <a:pt x="20020" y="20627"/>
                  </a:cubicBezTo>
                  <a:cubicBezTo>
                    <a:pt x="13698" y="16735"/>
                    <a:pt x="9483" y="12843"/>
                    <a:pt x="6849" y="8951"/>
                  </a:cubicBezTo>
                  <a:cubicBezTo>
                    <a:pt x="5795" y="6616"/>
                    <a:pt x="4741" y="4378"/>
                    <a:pt x="4215" y="2141"/>
                  </a:cubicBezTo>
                  <a:cubicBezTo>
                    <a:pt x="4215" y="2043"/>
                    <a:pt x="3688" y="1946"/>
                    <a:pt x="3688" y="1751"/>
                  </a:cubicBezTo>
                  <a:cubicBezTo>
                    <a:pt x="2634" y="1168"/>
                    <a:pt x="1054" y="584"/>
                    <a:pt x="0" y="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130048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73" name="Freeform 19"/>
            <p:cNvSpPr/>
            <p:nvPr/>
          </p:nvSpPr>
          <p:spPr>
            <a:xfrm>
              <a:off x="826367" y="1247999"/>
              <a:ext cx="2214528" cy="4317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36" y="21010"/>
                  </a:moveTo>
                  <a:cubicBezTo>
                    <a:pt x="480" y="18992"/>
                    <a:pt x="1248" y="17000"/>
                    <a:pt x="2400" y="15081"/>
                  </a:cubicBezTo>
                  <a:cubicBezTo>
                    <a:pt x="3600" y="13162"/>
                    <a:pt x="5232" y="11317"/>
                    <a:pt x="7152" y="9545"/>
                  </a:cubicBezTo>
                  <a:cubicBezTo>
                    <a:pt x="9072" y="7774"/>
                    <a:pt x="11280" y="6101"/>
                    <a:pt x="13680" y="4502"/>
                  </a:cubicBezTo>
                  <a:cubicBezTo>
                    <a:pt x="14880" y="3715"/>
                    <a:pt x="16176" y="2928"/>
                    <a:pt x="17472" y="2190"/>
                  </a:cubicBezTo>
                  <a:cubicBezTo>
                    <a:pt x="18144" y="1821"/>
                    <a:pt x="18816" y="1427"/>
                    <a:pt x="19488" y="1082"/>
                  </a:cubicBezTo>
                  <a:cubicBezTo>
                    <a:pt x="20208" y="713"/>
                    <a:pt x="20880" y="369"/>
                    <a:pt x="21600" y="25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20832" y="344"/>
                    <a:pt x="20160" y="689"/>
                    <a:pt x="19440" y="1058"/>
                  </a:cubicBezTo>
                  <a:cubicBezTo>
                    <a:pt x="18768" y="1402"/>
                    <a:pt x="18096" y="1771"/>
                    <a:pt x="17424" y="2165"/>
                  </a:cubicBezTo>
                  <a:cubicBezTo>
                    <a:pt x="16080" y="2903"/>
                    <a:pt x="14784" y="3666"/>
                    <a:pt x="13584" y="4453"/>
                  </a:cubicBezTo>
                  <a:cubicBezTo>
                    <a:pt x="11136" y="6052"/>
                    <a:pt x="8880" y="7725"/>
                    <a:pt x="6960" y="9496"/>
                  </a:cubicBezTo>
                  <a:cubicBezTo>
                    <a:pt x="4992" y="11243"/>
                    <a:pt x="3360" y="13113"/>
                    <a:pt x="2160" y="15031"/>
                  </a:cubicBezTo>
                  <a:cubicBezTo>
                    <a:pt x="912" y="16975"/>
                    <a:pt x="144" y="18968"/>
                    <a:pt x="0" y="21010"/>
                  </a:cubicBezTo>
                  <a:cubicBezTo>
                    <a:pt x="0" y="21059"/>
                    <a:pt x="0" y="21083"/>
                    <a:pt x="0" y="21133"/>
                  </a:cubicBezTo>
                  <a:cubicBezTo>
                    <a:pt x="96" y="21280"/>
                    <a:pt x="192" y="21452"/>
                    <a:pt x="336" y="21600"/>
                  </a:cubicBezTo>
                  <a:cubicBezTo>
                    <a:pt x="336" y="21403"/>
                    <a:pt x="336" y="21206"/>
                    <a:pt x="336" y="2101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130048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74" name="Freeform 20"/>
            <p:cNvSpPr/>
            <p:nvPr/>
          </p:nvSpPr>
          <p:spPr>
            <a:xfrm>
              <a:off x="983807" y="6720768"/>
              <a:ext cx="172417" cy="360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7101"/>
                    <a:pt x="9874" y="14499"/>
                    <a:pt x="1604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4194" y="14499"/>
                    <a:pt x="6789" y="7101"/>
                    <a:pt x="0" y="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130048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75" name="Freeform 21"/>
            <p:cNvSpPr/>
            <p:nvPr/>
          </p:nvSpPr>
          <p:spPr>
            <a:xfrm>
              <a:off x="821374" y="5472767"/>
              <a:ext cx="38401" cy="236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00" y="19800"/>
                  </a:moveTo>
                  <a:cubicBezTo>
                    <a:pt x="18900" y="20700"/>
                    <a:pt x="21600" y="21150"/>
                    <a:pt x="21600" y="21600"/>
                  </a:cubicBezTo>
                  <a:cubicBezTo>
                    <a:pt x="21600" y="17100"/>
                    <a:pt x="21600" y="13050"/>
                    <a:pt x="21600" y="8550"/>
                  </a:cubicBezTo>
                  <a:cubicBezTo>
                    <a:pt x="13500" y="5850"/>
                    <a:pt x="8100" y="2700"/>
                    <a:pt x="2700" y="0"/>
                  </a:cubicBezTo>
                  <a:cubicBezTo>
                    <a:pt x="0" y="4050"/>
                    <a:pt x="0" y="7650"/>
                    <a:pt x="0" y="11700"/>
                  </a:cubicBezTo>
                  <a:cubicBezTo>
                    <a:pt x="5400" y="14400"/>
                    <a:pt x="13500" y="17100"/>
                    <a:pt x="18900" y="198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130048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76" name="Freeform 22"/>
            <p:cNvSpPr/>
            <p:nvPr/>
          </p:nvSpPr>
          <p:spPr>
            <a:xfrm>
              <a:off x="905854" y="6417792"/>
              <a:ext cx="255361" cy="663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908" y="2880"/>
                  </a:moveTo>
                  <a:cubicBezTo>
                    <a:pt x="2077" y="1920"/>
                    <a:pt x="831" y="960"/>
                    <a:pt x="0" y="0"/>
                  </a:cubicBezTo>
                  <a:cubicBezTo>
                    <a:pt x="1246" y="2560"/>
                    <a:pt x="2908" y="5120"/>
                    <a:pt x="4985" y="7680"/>
                  </a:cubicBezTo>
                  <a:cubicBezTo>
                    <a:pt x="5400" y="8480"/>
                    <a:pt x="5815" y="9120"/>
                    <a:pt x="6646" y="9920"/>
                  </a:cubicBezTo>
                  <a:cubicBezTo>
                    <a:pt x="11215" y="13760"/>
                    <a:pt x="16200" y="17760"/>
                    <a:pt x="2118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031" y="17440"/>
                    <a:pt x="13292" y="13280"/>
                    <a:pt x="9969" y="8960"/>
                  </a:cubicBezTo>
                  <a:cubicBezTo>
                    <a:pt x="7477" y="6880"/>
                    <a:pt x="5400" y="4960"/>
                    <a:pt x="2908" y="288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130048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</p:grpSp>
      <p:grpSp>
        <p:nvGrpSpPr>
          <p:cNvPr id="190" name="Group 9"/>
          <p:cNvGrpSpPr/>
          <p:nvPr/>
        </p:nvGrpSpPr>
        <p:grpSpPr>
          <a:xfrm>
            <a:off x="28799" y="1219199"/>
            <a:ext cx="2514048" cy="7309826"/>
            <a:chOff x="0" y="0"/>
            <a:chExt cx="2514047" cy="7309825"/>
          </a:xfrm>
        </p:grpSpPr>
        <p:sp>
          <p:nvSpPr>
            <p:cNvPr id="178" name="Freeform 27"/>
            <p:cNvSpPr/>
            <p:nvPr/>
          </p:nvSpPr>
          <p:spPr>
            <a:xfrm>
              <a:off x="-1" y="-1"/>
              <a:ext cx="526081" cy="4693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68" y="4930"/>
                  </a:moveTo>
                  <a:cubicBezTo>
                    <a:pt x="2307" y="6762"/>
                    <a:pt x="3565" y="8617"/>
                    <a:pt x="5452" y="10448"/>
                  </a:cubicBezTo>
                  <a:cubicBezTo>
                    <a:pt x="7130" y="12279"/>
                    <a:pt x="9227" y="14110"/>
                    <a:pt x="11953" y="15942"/>
                  </a:cubicBezTo>
                  <a:cubicBezTo>
                    <a:pt x="14470" y="17773"/>
                    <a:pt x="17616" y="19581"/>
                    <a:pt x="21181" y="21389"/>
                  </a:cubicBezTo>
                  <a:cubicBezTo>
                    <a:pt x="21390" y="21459"/>
                    <a:pt x="21600" y="21530"/>
                    <a:pt x="21600" y="21600"/>
                  </a:cubicBezTo>
                  <a:cubicBezTo>
                    <a:pt x="21390" y="21248"/>
                    <a:pt x="20971" y="20872"/>
                    <a:pt x="20761" y="20520"/>
                  </a:cubicBezTo>
                  <a:cubicBezTo>
                    <a:pt x="20761" y="20450"/>
                    <a:pt x="20761" y="20379"/>
                    <a:pt x="20761" y="20332"/>
                  </a:cubicBezTo>
                  <a:cubicBezTo>
                    <a:pt x="17825" y="18853"/>
                    <a:pt x="15309" y="17397"/>
                    <a:pt x="13212" y="15918"/>
                  </a:cubicBezTo>
                  <a:cubicBezTo>
                    <a:pt x="10485" y="14087"/>
                    <a:pt x="8179" y="12279"/>
                    <a:pt x="6291" y="10424"/>
                  </a:cubicBezTo>
                  <a:cubicBezTo>
                    <a:pt x="4404" y="8593"/>
                    <a:pt x="2936" y="6762"/>
                    <a:pt x="1887" y="4907"/>
                  </a:cubicBezTo>
                  <a:cubicBezTo>
                    <a:pt x="1468" y="3991"/>
                    <a:pt x="1049" y="3076"/>
                    <a:pt x="629" y="2160"/>
                  </a:cubicBezTo>
                  <a:cubicBezTo>
                    <a:pt x="419" y="1432"/>
                    <a:pt x="210" y="728"/>
                    <a:pt x="2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28"/>
                    <a:pt x="210" y="1432"/>
                    <a:pt x="210" y="2160"/>
                  </a:cubicBezTo>
                  <a:cubicBezTo>
                    <a:pt x="629" y="3076"/>
                    <a:pt x="839" y="3991"/>
                    <a:pt x="1468" y="493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130048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79" name="Freeform 28"/>
            <p:cNvSpPr/>
            <p:nvPr/>
          </p:nvSpPr>
          <p:spPr>
            <a:xfrm>
              <a:off x="558719" y="4604160"/>
              <a:ext cx="450049" cy="1686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09" y="14989"/>
                  </a:moveTo>
                  <a:cubicBezTo>
                    <a:pt x="15709" y="17215"/>
                    <a:pt x="18409" y="19440"/>
                    <a:pt x="21600" y="21600"/>
                  </a:cubicBezTo>
                  <a:cubicBezTo>
                    <a:pt x="21600" y="21142"/>
                    <a:pt x="21600" y="20618"/>
                    <a:pt x="21600" y="20160"/>
                  </a:cubicBezTo>
                  <a:cubicBezTo>
                    <a:pt x="21600" y="20095"/>
                    <a:pt x="21600" y="19964"/>
                    <a:pt x="21600" y="19898"/>
                  </a:cubicBezTo>
                  <a:cubicBezTo>
                    <a:pt x="19391" y="18196"/>
                    <a:pt x="17182" y="16495"/>
                    <a:pt x="15218" y="14793"/>
                  </a:cubicBezTo>
                  <a:cubicBezTo>
                    <a:pt x="9327" y="9949"/>
                    <a:pt x="4173" y="4975"/>
                    <a:pt x="0" y="0"/>
                  </a:cubicBezTo>
                  <a:cubicBezTo>
                    <a:pt x="491" y="1375"/>
                    <a:pt x="982" y="2749"/>
                    <a:pt x="1718" y="4124"/>
                  </a:cubicBezTo>
                  <a:cubicBezTo>
                    <a:pt x="5155" y="7789"/>
                    <a:pt x="8836" y="11389"/>
                    <a:pt x="13009" y="14989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130048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80" name="Freeform 29"/>
            <p:cNvSpPr/>
            <p:nvPr/>
          </p:nvSpPr>
          <p:spPr>
            <a:xfrm>
              <a:off x="1044862" y="6253439"/>
              <a:ext cx="460034" cy="1056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40" y="1565"/>
                  </a:moveTo>
                  <a:cubicBezTo>
                    <a:pt x="960" y="1043"/>
                    <a:pt x="480" y="522"/>
                    <a:pt x="0" y="0"/>
                  </a:cubicBezTo>
                  <a:cubicBezTo>
                    <a:pt x="0" y="939"/>
                    <a:pt x="0" y="1983"/>
                    <a:pt x="240" y="3026"/>
                  </a:cubicBezTo>
                  <a:cubicBezTo>
                    <a:pt x="3360" y="6470"/>
                    <a:pt x="6480" y="9913"/>
                    <a:pt x="10080" y="13252"/>
                  </a:cubicBezTo>
                  <a:cubicBezTo>
                    <a:pt x="12960" y="16070"/>
                    <a:pt x="16080" y="18887"/>
                    <a:pt x="1920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240" y="18783"/>
                    <a:pt x="15120" y="15861"/>
                    <a:pt x="12000" y="12835"/>
                  </a:cubicBezTo>
                  <a:cubicBezTo>
                    <a:pt x="8160" y="9183"/>
                    <a:pt x="4800" y="5322"/>
                    <a:pt x="1440" y="1565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130048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81" name="Freeform 30"/>
            <p:cNvSpPr/>
            <p:nvPr/>
          </p:nvSpPr>
          <p:spPr>
            <a:xfrm>
              <a:off x="526463" y="4654848"/>
              <a:ext cx="589058" cy="2385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70" y="18917"/>
                  </a:moveTo>
                  <a:cubicBezTo>
                    <a:pt x="17468" y="17946"/>
                    <a:pt x="15965" y="16928"/>
                    <a:pt x="14650" y="15911"/>
                  </a:cubicBezTo>
                  <a:cubicBezTo>
                    <a:pt x="10706" y="12997"/>
                    <a:pt x="7701" y="9991"/>
                    <a:pt x="5447" y="6984"/>
                  </a:cubicBezTo>
                  <a:cubicBezTo>
                    <a:pt x="4132" y="5504"/>
                    <a:pt x="3193" y="3978"/>
                    <a:pt x="2442" y="2451"/>
                  </a:cubicBezTo>
                  <a:cubicBezTo>
                    <a:pt x="1690" y="1619"/>
                    <a:pt x="751" y="833"/>
                    <a:pt x="0" y="0"/>
                  </a:cubicBezTo>
                  <a:cubicBezTo>
                    <a:pt x="939" y="2359"/>
                    <a:pt x="2254" y="4718"/>
                    <a:pt x="3944" y="7030"/>
                  </a:cubicBezTo>
                  <a:cubicBezTo>
                    <a:pt x="6198" y="10083"/>
                    <a:pt x="9203" y="13090"/>
                    <a:pt x="12960" y="16050"/>
                  </a:cubicBezTo>
                  <a:cubicBezTo>
                    <a:pt x="14838" y="17484"/>
                    <a:pt x="16904" y="18964"/>
                    <a:pt x="19346" y="20397"/>
                  </a:cubicBezTo>
                  <a:cubicBezTo>
                    <a:pt x="20097" y="20767"/>
                    <a:pt x="20849" y="21184"/>
                    <a:pt x="21600" y="21600"/>
                  </a:cubicBezTo>
                  <a:cubicBezTo>
                    <a:pt x="21412" y="21461"/>
                    <a:pt x="21224" y="21322"/>
                    <a:pt x="21037" y="21184"/>
                  </a:cubicBezTo>
                  <a:cubicBezTo>
                    <a:pt x="20285" y="20444"/>
                    <a:pt x="19534" y="19657"/>
                    <a:pt x="18970" y="18917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130048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82" name="Freeform 31"/>
            <p:cNvSpPr/>
            <p:nvPr/>
          </p:nvSpPr>
          <p:spPr>
            <a:xfrm>
              <a:off x="474655" y="1375104"/>
              <a:ext cx="181985" cy="3228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fill="norm" stroke="1" extrusionOk="0">
                  <a:moveTo>
                    <a:pt x="9750" y="21600"/>
                  </a:moveTo>
                  <a:cubicBezTo>
                    <a:pt x="8550" y="21191"/>
                    <a:pt x="7950" y="20781"/>
                    <a:pt x="7350" y="20372"/>
                  </a:cubicBezTo>
                  <a:cubicBezTo>
                    <a:pt x="4350" y="18085"/>
                    <a:pt x="2550" y="15833"/>
                    <a:pt x="2550" y="13581"/>
                  </a:cubicBezTo>
                  <a:cubicBezTo>
                    <a:pt x="2550" y="11295"/>
                    <a:pt x="4350" y="9043"/>
                    <a:pt x="7350" y="6756"/>
                  </a:cubicBezTo>
                  <a:cubicBezTo>
                    <a:pt x="8550" y="5630"/>
                    <a:pt x="10350" y="4504"/>
                    <a:pt x="12750" y="3378"/>
                  </a:cubicBezTo>
                  <a:cubicBezTo>
                    <a:pt x="15150" y="2252"/>
                    <a:pt x="17550" y="1126"/>
                    <a:pt x="21150" y="0"/>
                  </a:cubicBezTo>
                  <a:cubicBezTo>
                    <a:pt x="20550" y="0"/>
                    <a:pt x="20550" y="0"/>
                    <a:pt x="20550" y="0"/>
                  </a:cubicBezTo>
                  <a:cubicBezTo>
                    <a:pt x="16950" y="1126"/>
                    <a:pt x="13950" y="2252"/>
                    <a:pt x="11550" y="3378"/>
                  </a:cubicBezTo>
                  <a:cubicBezTo>
                    <a:pt x="9150" y="4504"/>
                    <a:pt x="7350" y="5630"/>
                    <a:pt x="5550" y="6756"/>
                  </a:cubicBezTo>
                  <a:cubicBezTo>
                    <a:pt x="1950" y="9009"/>
                    <a:pt x="150" y="11295"/>
                    <a:pt x="150" y="13581"/>
                  </a:cubicBezTo>
                  <a:cubicBezTo>
                    <a:pt x="-450" y="15731"/>
                    <a:pt x="750" y="17915"/>
                    <a:pt x="3750" y="20099"/>
                  </a:cubicBezTo>
                  <a:cubicBezTo>
                    <a:pt x="5550" y="20576"/>
                    <a:pt x="7350" y="21088"/>
                    <a:pt x="9150" y="21566"/>
                  </a:cubicBezTo>
                  <a:cubicBezTo>
                    <a:pt x="9150" y="21566"/>
                    <a:pt x="9750" y="21600"/>
                    <a:pt x="9750" y="2160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130048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83" name="Freeform 32"/>
            <p:cNvSpPr/>
            <p:nvPr/>
          </p:nvSpPr>
          <p:spPr>
            <a:xfrm>
              <a:off x="1156607" y="7010304"/>
              <a:ext cx="143617" cy="299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971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86" y="14644"/>
                    <a:pt x="6943" y="7322"/>
                    <a:pt x="0" y="0"/>
                  </a:cubicBezTo>
                  <a:cubicBezTo>
                    <a:pt x="4629" y="7322"/>
                    <a:pt x="10029" y="14644"/>
                    <a:pt x="16971" y="2160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130048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84" name="Freeform 33"/>
            <p:cNvSpPr/>
            <p:nvPr/>
          </p:nvSpPr>
          <p:spPr>
            <a:xfrm>
              <a:off x="506111" y="4382208"/>
              <a:ext cx="87553" cy="544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082" y="10901"/>
                  </a:moveTo>
                  <a:cubicBezTo>
                    <a:pt x="10165" y="14535"/>
                    <a:pt x="16518" y="17966"/>
                    <a:pt x="21600" y="21600"/>
                  </a:cubicBezTo>
                  <a:cubicBezTo>
                    <a:pt x="17788" y="17361"/>
                    <a:pt x="15247" y="13121"/>
                    <a:pt x="12706" y="8882"/>
                  </a:cubicBezTo>
                  <a:cubicBezTo>
                    <a:pt x="12706" y="8882"/>
                    <a:pt x="11435" y="8680"/>
                    <a:pt x="11435" y="8680"/>
                  </a:cubicBezTo>
                  <a:cubicBezTo>
                    <a:pt x="7624" y="5854"/>
                    <a:pt x="3812" y="2826"/>
                    <a:pt x="0" y="0"/>
                  </a:cubicBezTo>
                  <a:cubicBezTo>
                    <a:pt x="0" y="404"/>
                    <a:pt x="0" y="1009"/>
                    <a:pt x="0" y="1615"/>
                  </a:cubicBezTo>
                  <a:cubicBezTo>
                    <a:pt x="1271" y="4643"/>
                    <a:pt x="3812" y="7873"/>
                    <a:pt x="5082" y="10901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130048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85" name="Freeform 34"/>
            <p:cNvSpPr/>
            <p:nvPr/>
          </p:nvSpPr>
          <p:spPr>
            <a:xfrm>
              <a:off x="1009151" y="3356159"/>
              <a:ext cx="1504896" cy="2896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88" y="21030"/>
                  </a:moveTo>
                  <a:cubicBezTo>
                    <a:pt x="661" y="19052"/>
                    <a:pt x="1396" y="17037"/>
                    <a:pt x="2571" y="15097"/>
                  </a:cubicBezTo>
                  <a:cubicBezTo>
                    <a:pt x="3747" y="13196"/>
                    <a:pt x="5363" y="11332"/>
                    <a:pt x="7273" y="9583"/>
                  </a:cubicBezTo>
                  <a:cubicBezTo>
                    <a:pt x="9110" y="7796"/>
                    <a:pt x="11314" y="6123"/>
                    <a:pt x="13739" y="4525"/>
                  </a:cubicBezTo>
                  <a:cubicBezTo>
                    <a:pt x="14914" y="3727"/>
                    <a:pt x="16163" y="2928"/>
                    <a:pt x="17486" y="2206"/>
                  </a:cubicBezTo>
                  <a:cubicBezTo>
                    <a:pt x="18147" y="1825"/>
                    <a:pt x="18808" y="1445"/>
                    <a:pt x="19469" y="1065"/>
                  </a:cubicBezTo>
                  <a:cubicBezTo>
                    <a:pt x="20131" y="723"/>
                    <a:pt x="20865" y="342"/>
                    <a:pt x="21600" y="0"/>
                  </a:cubicBezTo>
                  <a:cubicBezTo>
                    <a:pt x="21527" y="0"/>
                    <a:pt x="21527" y="0"/>
                    <a:pt x="21527" y="0"/>
                  </a:cubicBezTo>
                  <a:cubicBezTo>
                    <a:pt x="20792" y="342"/>
                    <a:pt x="20057" y="685"/>
                    <a:pt x="19396" y="1027"/>
                  </a:cubicBezTo>
                  <a:cubicBezTo>
                    <a:pt x="18735" y="1407"/>
                    <a:pt x="18073" y="1787"/>
                    <a:pt x="17412" y="2130"/>
                  </a:cubicBezTo>
                  <a:cubicBezTo>
                    <a:pt x="16016" y="2890"/>
                    <a:pt x="14767" y="3651"/>
                    <a:pt x="13592" y="4449"/>
                  </a:cubicBezTo>
                  <a:cubicBezTo>
                    <a:pt x="11094" y="6046"/>
                    <a:pt x="8890" y="7720"/>
                    <a:pt x="6980" y="9469"/>
                  </a:cubicBezTo>
                  <a:cubicBezTo>
                    <a:pt x="4996" y="11256"/>
                    <a:pt x="3380" y="13120"/>
                    <a:pt x="2204" y="15059"/>
                  </a:cubicBezTo>
                  <a:cubicBezTo>
                    <a:pt x="955" y="16923"/>
                    <a:pt x="220" y="18900"/>
                    <a:pt x="0" y="20877"/>
                  </a:cubicBezTo>
                  <a:cubicBezTo>
                    <a:pt x="220" y="21106"/>
                    <a:pt x="367" y="21334"/>
                    <a:pt x="514" y="21600"/>
                  </a:cubicBezTo>
                  <a:cubicBezTo>
                    <a:pt x="514" y="21410"/>
                    <a:pt x="514" y="21220"/>
                    <a:pt x="588" y="2103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130048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86" name="Freeform 35"/>
            <p:cNvSpPr/>
            <p:nvPr/>
          </p:nvSpPr>
          <p:spPr>
            <a:xfrm>
              <a:off x="1115904" y="7041024"/>
              <a:ext cx="128257" cy="26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7336"/>
                    <a:pt x="10368" y="14672"/>
                    <a:pt x="1641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24" y="14672"/>
                    <a:pt x="6912" y="7336"/>
                    <a:pt x="0" y="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130048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87" name="Freeform 36"/>
            <p:cNvSpPr/>
            <p:nvPr/>
          </p:nvSpPr>
          <p:spPr>
            <a:xfrm>
              <a:off x="1009151" y="6290687"/>
              <a:ext cx="147073" cy="719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596"/>
                    <a:pt x="1490" y="9191"/>
                    <a:pt x="5214" y="13634"/>
                  </a:cubicBezTo>
                  <a:cubicBezTo>
                    <a:pt x="8193" y="15013"/>
                    <a:pt x="10428" y="16545"/>
                    <a:pt x="13407" y="17923"/>
                  </a:cubicBezTo>
                  <a:cubicBezTo>
                    <a:pt x="16386" y="19149"/>
                    <a:pt x="18621" y="20374"/>
                    <a:pt x="21600" y="21600"/>
                  </a:cubicBezTo>
                  <a:cubicBezTo>
                    <a:pt x="20855" y="21294"/>
                    <a:pt x="20855" y="20987"/>
                    <a:pt x="20110" y="20681"/>
                  </a:cubicBezTo>
                  <a:cubicBezTo>
                    <a:pt x="11917" y="15013"/>
                    <a:pt x="7448" y="9191"/>
                    <a:pt x="5959" y="3370"/>
                  </a:cubicBezTo>
                  <a:cubicBezTo>
                    <a:pt x="5214" y="2757"/>
                    <a:pt x="3724" y="2298"/>
                    <a:pt x="2979" y="1685"/>
                  </a:cubicBezTo>
                  <a:cubicBezTo>
                    <a:pt x="1490" y="1072"/>
                    <a:pt x="745" y="460"/>
                    <a:pt x="0" y="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130048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88" name="Freeform 37"/>
            <p:cNvSpPr/>
            <p:nvPr/>
          </p:nvSpPr>
          <p:spPr>
            <a:xfrm>
              <a:off x="1009151" y="6157056"/>
              <a:ext cx="41857" cy="243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700"/>
                  </a:moveTo>
                  <a:cubicBezTo>
                    <a:pt x="2700" y="13050"/>
                    <a:pt x="5400" y="14850"/>
                    <a:pt x="10800" y="16650"/>
                  </a:cubicBezTo>
                  <a:cubicBezTo>
                    <a:pt x="13500" y="18450"/>
                    <a:pt x="18900" y="19800"/>
                    <a:pt x="21600" y="21600"/>
                  </a:cubicBezTo>
                  <a:cubicBezTo>
                    <a:pt x="18900" y="17100"/>
                    <a:pt x="18900" y="12600"/>
                    <a:pt x="18900" y="8550"/>
                  </a:cubicBezTo>
                  <a:cubicBezTo>
                    <a:pt x="13500" y="5400"/>
                    <a:pt x="8100" y="2700"/>
                    <a:pt x="0" y="0"/>
                  </a:cubicBezTo>
                  <a:cubicBezTo>
                    <a:pt x="0" y="450"/>
                    <a:pt x="0" y="1350"/>
                    <a:pt x="0" y="1800"/>
                  </a:cubicBezTo>
                  <a:cubicBezTo>
                    <a:pt x="0" y="4950"/>
                    <a:pt x="0" y="8550"/>
                    <a:pt x="0" y="1170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130048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89" name="Freeform 38"/>
            <p:cNvSpPr/>
            <p:nvPr/>
          </p:nvSpPr>
          <p:spPr>
            <a:xfrm>
              <a:off x="1044862" y="6744576"/>
              <a:ext cx="224641" cy="565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400" y="5449"/>
                  </a:moveTo>
                  <a:cubicBezTo>
                    <a:pt x="3436" y="3697"/>
                    <a:pt x="1964" y="1751"/>
                    <a:pt x="0" y="0"/>
                  </a:cubicBezTo>
                  <a:cubicBezTo>
                    <a:pt x="1473" y="3114"/>
                    <a:pt x="3436" y="6422"/>
                    <a:pt x="5400" y="9535"/>
                  </a:cubicBezTo>
                  <a:cubicBezTo>
                    <a:pt x="5891" y="10119"/>
                    <a:pt x="6382" y="10703"/>
                    <a:pt x="6873" y="11286"/>
                  </a:cubicBezTo>
                  <a:cubicBezTo>
                    <a:pt x="10800" y="14789"/>
                    <a:pt x="14727" y="18292"/>
                    <a:pt x="1914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182" y="17903"/>
                    <a:pt x="13745" y="14011"/>
                    <a:pt x="10800" y="10119"/>
                  </a:cubicBezTo>
                  <a:cubicBezTo>
                    <a:pt x="8836" y="8562"/>
                    <a:pt x="7364" y="7005"/>
                    <a:pt x="5400" y="5449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130048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</p:grpSp>
      <p:sp>
        <p:nvSpPr>
          <p:cNvPr id="191" name="Rectangle 6"/>
          <p:cNvSpPr/>
          <p:nvPr/>
        </p:nvSpPr>
        <p:spPr>
          <a:xfrm>
            <a:off x="-1" y="1219199"/>
            <a:ext cx="194305" cy="7314818"/>
          </a:xfrm>
          <a:prstGeom prst="rect">
            <a:avLst/>
          </a:prstGeom>
          <a:solidFill>
            <a:srgbClr val="766F54"/>
          </a:solidFill>
          <a:ln w="12700">
            <a:miter lim="400000"/>
          </a:ln>
        </p:spPr>
        <p:txBody>
          <a:bodyPr lIns="48767" tIns="48767" rIns="48767" bIns="48767"/>
          <a:lstStyle/>
          <a:p>
            <a:pPr algn="l" defTabSz="1300480">
              <a:defRPr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92" name="Freeform 6"/>
          <p:cNvSpPr/>
          <p:nvPr/>
        </p:nvSpPr>
        <p:spPr>
          <a:xfrm>
            <a:off x="-1" y="5831808"/>
            <a:ext cx="1857980" cy="8294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1" h="21600" fill="norm" stroke="1" extrusionOk="0">
                <a:moveTo>
                  <a:pt x="16665" y="21600"/>
                </a:moveTo>
                <a:cubicBezTo>
                  <a:pt x="16839" y="21600"/>
                  <a:pt x="16955" y="21470"/>
                  <a:pt x="17013" y="21340"/>
                </a:cubicBezTo>
                <a:cubicBezTo>
                  <a:pt x="17013" y="21210"/>
                  <a:pt x="17071" y="21210"/>
                  <a:pt x="17071" y="21210"/>
                </a:cubicBezTo>
                <a:cubicBezTo>
                  <a:pt x="21484" y="11320"/>
                  <a:pt x="21484" y="11320"/>
                  <a:pt x="21484" y="11320"/>
                </a:cubicBezTo>
                <a:cubicBezTo>
                  <a:pt x="21600" y="11060"/>
                  <a:pt x="21600" y="10540"/>
                  <a:pt x="21484" y="10149"/>
                </a:cubicBezTo>
                <a:cubicBezTo>
                  <a:pt x="17071" y="390"/>
                  <a:pt x="17071" y="390"/>
                  <a:pt x="17071" y="390"/>
                </a:cubicBezTo>
                <a:cubicBezTo>
                  <a:pt x="17071" y="260"/>
                  <a:pt x="17013" y="260"/>
                  <a:pt x="17013" y="260"/>
                </a:cubicBezTo>
                <a:cubicBezTo>
                  <a:pt x="16955" y="130"/>
                  <a:pt x="16839" y="0"/>
                  <a:pt x="1666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0"/>
                  <a:pt x="0" y="21600"/>
                  <a:pt x="0" y="21600"/>
                </a:cubicBezTo>
                <a:lnTo>
                  <a:pt x="16665" y="21600"/>
                </a:lnTo>
                <a:close/>
              </a:path>
            </a:pathLst>
          </a:custGeom>
          <a:solidFill>
            <a:srgbClr val="A53010"/>
          </a:solidFill>
          <a:ln w="12700">
            <a:miter lim="400000"/>
          </a:ln>
        </p:spPr>
        <p:txBody>
          <a:bodyPr lIns="48767" tIns="48767" rIns="48767" bIns="48767"/>
          <a:lstStyle/>
          <a:p>
            <a:pPr algn="l" defTabSz="1300480">
              <a:defRPr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93" name="Numero diapositiva"/>
          <p:cNvSpPr txBox="1"/>
          <p:nvPr>
            <p:ph type="sldNum" sz="quarter" idx="2"/>
          </p:nvPr>
        </p:nvSpPr>
        <p:spPr>
          <a:xfrm>
            <a:off x="567167" y="6050303"/>
            <a:ext cx="446541" cy="464301"/>
          </a:xfrm>
          <a:prstGeom prst="rect">
            <a:avLst/>
          </a:prstGeom>
        </p:spPr>
        <p:txBody>
          <a:bodyPr lIns="47999" tIns="47999" rIns="47999" bIns="47999" anchor="t"/>
          <a:lstStyle>
            <a:lvl1pPr algn="l" defTabSz="1300480">
              <a:defRPr sz="24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iapositiva titolo">
    <p:bg>
      <p:bgPr>
        <a:gradFill flip="none" rotWithShape="1">
          <a:gsLst>
            <a:gs pos="0">
              <a:srgbClr val="FFFFFF"/>
            </a:gs>
            <a:gs pos="100000">
              <a:srgbClr val="DFE8C4"/>
            </a:gs>
          </a:gsLst>
          <a:path path="circle">
            <a:fillToRect l="50000" t="50000" r="50000" b="5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2" name="Group 22"/>
          <p:cNvGrpSpPr/>
          <p:nvPr/>
        </p:nvGrpSpPr>
        <p:grpSpPr>
          <a:xfrm>
            <a:off x="-1" y="1463039"/>
            <a:ext cx="3041228" cy="7081522"/>
            <a:chOff x="0" y="0"/>
            <a:chExt cx="3041227" cy="7081520"/>
          </a:xfrm>
        </p:grpSpPr>
        <p:sp>
          <p:nvSpPr>
            <p:cNvPr id="200" name="Freeform 11"/>
            <p:cNvSpPr/>
            <p:nvPr/>
          </p:nvSpPr>
          <p:spPr>
            <a:xfrm>
              <a:off x="-1" y="2502746"/>
              <a:ext cx="106682" cy="668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9636" y="18582"/>
                    <a:pt x="18655" y="15724"/>
                    <a:pt x="16691" y="12706"/>
                  </a:cubicBezTo>
                  <a:cubicBezTo>
                    <a:pt x="10800" y="8576"/>
                    <a:pt x="5891" y="4288"/>
                    <a:pt x="0" y="0"/>
                  </a:cubicBezTo>
                  <a:cubicBezTo>
                    <a:pt x="0" y="5559"/>
                    <a:pt x="0" y="5559"/>
                    <a:pt x="0" y="5559"/>
                  </a:cubicBezTo>
                  <a:cubicBezTo>
                    <a:pt x="5891" y="10165"/>
                    <a:pt x="12764" y="14929"/>
                    <a:pt x="19636" y="19694"/>
                  </a:cubicBezTo>
                  <a:cubicBezTo>
                    <a:pt x="19636" y="20329"/>
                    <a:pt x="20618" y="20965"/>
                    <a:pt x="21600" y="216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65024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01" name="Freeform 12"/>
            <p:cNvSpPr/>
            <p:nvPr/>
          </p:nvSpPr>
          <p:spPr>
            <a:xfrm>
              <a:off x="137160" y="3122507"/>
              <a:ext cx="689186" cy="2477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269" y="15000"/>
                  </a:moveTo>
                  <a:cubicBezTo>
                    <a:pt x="15891" y="17229"/>
                    <a:pt x="18514" y="19414"/>
                    <a:pt x="21446" y="21600"/>
                  </a:cubicBezTo>
                  <a:cubicBezTo>
                    <a:pt x="21446" y="21214"/>
                    <a:pt x="21446" y="20871"/>
                    <a:pt x="21600" y="20486"/>
                  </a:cubicBezTo>
                  <a:cubicBezTo>
                    <a:pt x="19131" y="18643"/>
                    <a:pt x="16817" y="16757"/>
                    <a:pt x="14657" y="14871"/>
                  </a:cubicBezTo>
                  <a:cubicBezTo>
                    <a:pt x="8949" y="9986"/>
                    <a:pt x="4166" y="5014"/>
                    <a:pt x="0" y="0"/>
                  </a:cubicBezTo>
                  <a:cubicBezTo>
                    <a:pt x="309" y="857"/>
                    <a:pt x="617" y="1757"/>
                    <a:pt x="926" y="2614"/>
                  </a:cubicBezTo>
                  <a:cubicBezTo>
                    <a:pt x="4629" y="6771"/>
                    <a:pt x="8640" y="10929"/>
                    <a:pt x="13269" y="150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65024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02" name="Freeform 13"/>
            <p:cNvSpPr/>
            <p:nvPr/>
          </p:nvSpPr>
          <p:spPr>
            <a:xfrm>
              <a:off x="860213" y="5565987"/>
              <a:ext cx="650241" cy="1515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9" y="1543"/>
                  </a:moveTo>
                  <a:cubicBezTo>
                    <a:pt x="818" y="1052"/>
                    <a:pt x="327" y="561"/>
                    <a:pt x="0" y="0"/>
                  </a:cubicBezTo>
                  <a:cubicBezTo>
                    <a:pt x="0" y="701"/>
                    <a:pt x="0" y="1332"/>
                    <a:pt x="0" y="2034"/>
                  </a:cubicBezTo>
                  <a:cubicBezTo>
                    <a:pt x="3436" y="5961"/>
                    <a:pt x="7200" y="9818"/>
                    <a:pt x="11127" y="13605"/>
                  </a:cubicBezTo>
                  <a:cubicBezTo>
                    <a:pt x="13909" y="16270"/>
                    <a:pt x="17018" y="18935"/>
                    <a:pt x="20127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491" y="18865"/>
                    <a:pt x="15382" y="16130"/>
                    <a:pt x="12600" y="13325"/>
                  </a:cubicBezTo>
                  <a:cubicBezTo>
                    <a:pt x="8509" y="9468"/>
                    <a:pt x="4745" y="5540"/>
                    <a:pt x="1309" y="1543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65024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03" name="Freeform 14"/>
            <p:cNvSpPr/>
            <p:nvPr/>
          </p:nvSpPr>
          <p:spPr>
            <a:xfrm>
              <a:off x="1024467" y="6693748"/>
              <a:ext cx="182881" cy="387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346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4011" y="14491"/>
                    <a:pt x="7005" y="7382"/>
                    <a:pt x="0" y="0"/>
                  </a:cubicBezTo>
                  <a:cubicBezTo>
                    <a:pt x="4670" y="7382"/>
                    <a:pt x="9924" y="14491"/>
                    <a:pt x="16346" y="216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65024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04" name="Freeform 15"/>
            <p:cNvSpPr/>
            <p:nvPr/>
          </p:nvSpPr>
          <p:spPr>
            <a:xfrm>
              <a:off x="106680" y="3171614"/>
              <a:ext cx="877147" cy="3549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658" y="19745"/>
                  </a:moveTo>
                  <a:cubicBezTo>
                    <a:pt x="17596" y="18489"/>
                    <a:pt x="15775" y="17232"/>
                    <a:pt x="14076" y="15976"/>
                  </a:cubicBezTo>
                  <a:cubicBezTo>
                    <a:pt x="10193" y="13074"/>
                    <a:pt x="7160" y="10082"/>
                    <a:pt x="4854" y="7060"/>
                  </a:cubicBezTo>
                  <a:cubicBezTo>
                    <a:pt x="3519" y="5235"/>
                    <a:pt x="2427" y="3381"/>
                    <a:pt x="1456" y="1526"/>
                  </a:cubicBezTo>
                  <a:cubicBezTo>
                    <a:pt x="971" y="1017"/>
                    <a:pt x="485" y="509"/>
                    <a:pt x="0" y="0"/>
                  </a:cubicBezTo>
                  <a:cubicBezTo>
                    <a:pt x="971" y="2363"/>
                    <a:pt x="2306" y="4757"/>
                    <a:pt x="4004" y="7090"/>
                  </a:cubicBezTo>
                  <a:cubicBezTo>
                    <a:pt x="6189" y="10142"/>
                    <a:pt x="9222" y="13134"/>
                    <a:pt x="12984" y="16065"/>
                  </a:cubicBezTo>
                  <a:cubicBezTo>
                    <a:pt x="14926" y="17531"/>
                    <a:pt x="17110" y="18967"/>
                    <a:pt x="19416" y="20373"/>
                  </a:cubicBezTo>
                  <a:cubicBezTo>
                    <a:pt x="20144" y="20792"/>
                    <a:pt x="20872" y="21181"/>
                    <a:pt x="21600" y="21600"/>
                  </a:cubicBezTo>
                  <a:cubicBezTo>
                    <a:pt x="21357" y="21450"/>
                    <a:pt x="21236" y="21331"/>
                    <a:pt x="21115" y="21181"/>
                  </a:cubicBezTo>
                  <a:cubicBezTo>
                    <a:pt x="20508" y="20702"/>
                    <a:pt x="20022" y="20224"/>
                    <a:pt x="19658" y="19745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65024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05" name="Freeform 16"/>
            <p:cNvSpPr/>
            <p:nvPr/>
          </p:nvSpPr>
          <p:spPr>
            <a:xfrm>
              <a:off x="27723" y="-1"/>
              <a:ext cx="109438" cy="3122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600" fill="norm" stroke="1" extrusionOk="0">
                  <a:moveTo>
                    <a:pt x="9565" y="19627"/>
                  </a:moveTo>
                  <a:cubicBezTo>
                    <a:pt x="10505" y="19763"/>
                    <a:pt x="10505" y="19899"/>
                    <a:pt x="10505" y="20035"/>
                  </a:cubicBezTo>
                  <a:cubicBezTo>
                    <a:pt x="13322" y="20511"/>
                    <a:pt x="17078" y="20988"/>
                    <a:pt x="19896" y="21498"/>
                  </a:cubicBezTo>
                  <a:cubicBezTo>
                    <a:pt x="19896" y="21532"/>
                    <a:pt x="19896" y="21566"/>
                    <a:pt x="20835" y="21600"/>
                  </a:cubicBezTo>
                  <a:cubicBezTo>
                    <a:pt x="18957" y="20920"/>
                    <a:pt x="17078" y="20273"/>
                    <a:pt x="15200" y="19593"/>
                  </a:cubicBezTo>
                  <a:cubicBezTo>
                    <a:pt x="7687" y="16123"/>
                    <a:pt x="3931" y="12654"/>
                    <a:pt x="3931" y="9150"/>
                  </a:cubicBezTo>
                  <a:cubicBezTo>
                    <a:pt x="4870" y="6089"/>
                    <a:pt x="7687" y="3061"/>
                    <a:pt x="13322" y="0"/>
                  </a:cubicBezTo>
                  <a:cubicBezTo>
                    <a:pt x="10505" y="0"/>
                    <a:pt x="10505" y="0"/>
                    <a:pt x="10505" y="0"/>
                  </a:cubicBezTo>
                  <a:cubicBezTo>
                    <a:pt x="3931" y="3027"/>
                    <a:pt x="1113" y="6089"/>
                    <a:pt x="174" y="9150"/>
                  </a:cubicBezTo>
                  <a:cubicBezTo>
                    <a:pt x="-765" y="12654"/>
                    <a:pt x="2052" y="16123"/>
                    <a:pt x="9565" y="19627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65024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06" name="Freeform 17"/>
            <p:cNvSpPr/>
            <p:nvPr/>
          </p:nvSpPr>
          <p:spPr>
            <a:xfrm>
              <a:off x="82973" y="2897294"/>
              <a:ext cx="84668" cy="526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41" y="3836"/>
                    <a:pt x="3812" y="7469"/>
                    <a:pt x="6353" y="11305"/>
                  </a:cubicBezTo>
                  <a:cubicBezTo>
                    <a:pt x="11435" y="14736"/>
                    <a:pt x="16518" y="18168"/>
                    <a:pt x="21600" y="21600"/>
                  </a:cubicBezTo>
                  <a:cubicBezTo>
                    <a:pt x="19059" y="17563"/>
                    <a:pt x="16518" y="13323"/>
                    <a:pt x="13976" y="9286"/>
                  </a:cubicBezTo>
                  <a:cubicBezTo>
                    <a:pt x="12706" y="9084"/>
                    <a:pt x="12706" y="8882"/>
                    <a:pt x="12706" y="8680"/>
                  </a:cubicBezTo>
                  <a:cubicBezTo>
                    <a:pt x="8894" y="5652"/>
                    <a:pt x="3812" y="2826"/>
                    <a:pt x="0" y="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65024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07" name="Freeform 18"/>
            <p:cNvSpPr/>
            <p:nvPr/>
          </p:nvSpPr>
          <p:spPr>
            <a:xfrm>
              <a:off x="821267" y="5599853"/>
              <a:ext cx="203201" cy="1093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016"/>
                    <a:pt x="1054" y="6032"/>
                    <a:pt x="2634" y="9049"/>
                  </a:cubicBezTo>
                  <a:cubicBezTo>
                    <a:pt x="4215" y="11384"/>
                    <a:pt x="6322" y="13816"/>
                    <a:pt x="8956" y="16151"/>
                  </a:cubicBezTo>
                  <a:cubicBezTo>
                    <a:pt x="10010" y="16735"/>
                    <a:pt x="11590" y="17319"/>
                    <a:pt x="12644" y="17903"/>
                  </a:cubicBezTo>
                  <a:cubicBezTo>
                    <a:pt x="15805" y="19168"/>
                    <a:pt x="18439" y="20335"/>
                    <a:pt x="21600" y="21600"/>
                  </a:cubicBezTo>
                  <a:cubicBezTo>
                    <a:pt x="21073" y="21308"/>
                    <a:pt x="20546" y="20919"/>
                    <a:pt x="20020" y="20627"/>
                  </a:cubicBezTo>
                  <a:cubicBezTo>
                    <a:pt x="13698" y="16735"/>
                    <a:pt x="9483" y="12843"/>
                    <a:pt x="6849" y="8951"/>
                  </a:cubicBezTo>
                  <a:cubicBezTo>
                    <a:pt x="5795" y="6616"/>
                    <a:pt x="4741" y="4378"/>
                    <a:pt x="4215" y="2141"/>
                  </a:cubicBezTo>
                  <a:cubicBezTo>
                    <a:pt x="4215" y="2043"/>
                    <a:pt x="3688" y="1946"/>
                    <a:pt x="3688" y="1751"/>
                  </a:cubicBezTo>
                  <a:cubicBezTo>
                    <a:pt x="2634" y="1168"/>
                    <a:pt x="1054" y="584"/>
                    <a:pt x="0" y="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65024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08" name="Freeform 19"/>
            <p:cNvSpPr/>
            <p:nvPr/>
          </p:nvSpPr>
          <p:spPr>
            <a:xfrm>
              <a:off x="826347" y="1247986"/>
              <a:ext cx="2214880" cy="431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36" y="21010"/>
                  </a:moveTo>
                  <a:cubicBezTo>
                    <a:pt x="480" y="18992"/>
                    <a:pt x="1248" y="17000"/>
                    <a:pt x="2400" y="15081"/>
                  </a:cubicBezTo>
                  <a:cubicBezTo>
                    <a:pt x="3600" y="13162"/>
                    <a:pt x="5232" y="11317"/>
                    <a:pt x="7152" y="9545"/>
                  </a:cubicBezTo>
                  <a:cubicBezTo>
                    <a:pt x="9072" y="7774"/>
                    <a:pt x="11280" y="6101"/>
                    <a:pt x="13680" y="4502"/>
                  </a:cubicBezTo>
                  <a:cubicBezTo>
                    <a:pt x="14880" y="3715"/>
                    <a:pt x="16176" y="2928"/>
                    <a:pt x="17472" y="2190"/>
                  </a:cubicBezTo>
                  <a:cubicBezTo>
                    <a:pt x="18144" y="1821"/>
                    <a:pt x="18816" y="1427"/>
                    <a:pt x="19488" y="1082"/>
                  </a:cubicBezTo>
                  <a:cubicBezTo>
                    <a:pt x="20208" y="713"/>
                    <a:pt x="20880" y="369"/>
                    <a:pt x="21600" y="25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20832" y="344"/>
                    <a:pt x="20160" y="689"/>
                    <a:pt x="19440" y="1058"/>
                  </a:cubicBezTo>
                  <a:cubicBezTo>
                    <a:pt x="18768" y="1402"/>
                    <a:pt x="18096" y="1771"/>
                    <a:pt x="17424" y="2165"/>
                  </a:cubicBezTo>
                  <a:cubicBezTo>
                    <a:pt x="16080" y="2903"/>
                    <a:pt x="14784" y="3666"/>
                    <a:pt x="13584" y="4453"/>
                  </a:cubicBezTo>
                  <a:cubicBezTo>
                    <a:pt x="11136" y="6052"/>
                    <a:pt x="8880" y="7725"/>
                    <a:pt x="6960" y="9496"/>
                  </a:cubicBezTo>
                  <a:cubicBezTo>
                    <a:pt x="4992" y="11243"/>
                    <a:pt x="3360" y="13113"/>
                    <a:pt x="2160" y="15031"/>
                  </a:cubicBezTo>
                  <a:cubicBezTo>
                    <a:pt x="912" y="16975"/>
                    <a:pt x="144" y="18968"/>
                    <a:pt x="0" y="21010"/>
                  </a:cubicBezTo>
                  <a:cubicBezTo>
                    <a:pt x="0" y="21059"/>
                    <a:pt x="0" y="21083"/>
                    <a:pt x="0" y="21133"/>
                  </a:cubicBezTo>
                  <a:cubicBezTo>
                    <a:pt x="96" y="21280"/>
                    <a:pt x="192" y="21452"/>
                    <a:pt x="336" y="21600"/>
                  </a:cubicBezTo>
                  <a:cubicBezTo>
                    <a:pt x="336" y="21403"/>
                    <a:pt x="336" y="21206"/>
                    <a:pt x="336" y="2101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65024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09" name="Freeform 20"/>
            <p:cNvSpPr/>
            <p:nvPr/>
          </p:nvSpPr>
          <p:spPr>
            <a:xfrm>
              <a:off x="983826" y="6720840"/>
              <a:ext cx="172721" cy="360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7101"/>
                    <a:pt x="9874" y="14499"/>
                    <a:pt x="1604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4194" y="14499"/>
                    <a:pt x="6789" y="7101"/>
                    <a:pt x="0" y="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65024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10" name="Freeform 21"/>
            <p:cNvSpPr/>
            <p:nvPr/>
          </p:nvSpPr>
          <p:spPr>
            <a:xfrm>
              <a:off x="821267" y="5472853"/>
              <a:ext cx="38947" cy="237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00" y="19800"/>
                  </a:moveTo>
                  <a:cubicBezTo>
                    <a:pt x="18900" y="20700"/>
                    <a:pt x="21600" y="21150"/>
                    <a:pt x="21600" y="21600"/>
                  </a:cubicBezTo>
                  <a:cubicBezTo>
                    <a:pt x="21600" y="17100"/>
                    <a:pt x="21600" y="13050"/>
                    <a:pt x="21600" y="8550"/>
                  </a:cubicBezTo>
                  <a:cubicBezTo>
                    <a:pt x="13500" y="5850"/>
                    <a:pt x="8100" y="2700"/>
                    <a:pt x="2700" y="0"/>
                  </a:cubicBezTo>
                  <a:cubicBezTo>
                    <a:pt x="0" y="4050"/>
                    <a:pt x="0" y="7650"/>
                    <a:pt x="0" y="11700"/>
                  </a:cubicBezTo>
                  <a:cubicBezTo>
                    <a:pt x="5400" y="14400"/>
                    <a:pt x="13500" y="17100"/>
                    <a:pt x="18900" y="198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65024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11" name="Freeform 22"/>
            <p:cNvSpPr/>
            <p:nvPr/>
          </p:nvSpPr>
          <p:spPr>
            <a:xfrm>
              <a:off x="905934" y="6417734"/>
              <a:ext cx="255693" cy="663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908" y="2880"/>
                  </a:moveTo>
                  <a:cubicBezTo>
                    <a:pt x="2077" y="1920"/>
                    <a:pt x="831" y="960"/>
                    <a:pt x="0" y="0"/>
                  </a:cubicBezTo>
                  <a:cubicBezTo>
                    <a:pt x="1246" y="2560"/>
                    <a:pt x="2908" y="5120"/>
                    <a:pt x="4985" y="7680"/>
                  </a:cubicBezTo>
                  <a:cubicBezTo>
                    <a:pt x="5400" y="8480"/>
                    <a:pt x="5815" y="9120"/>
                    <a:pt x="6646" y="9920"/>
                  </a:cubicBezTo>
                  <a:cubicBezTo>
                    <a:pt x="11215" y="13760"/>
                    <a:pt x="16200" y="17760"/>
                    <a:pt x="2118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031" y="17440"/>
                    <a:pt x="13292" y="13280"/>
                    <a:pt x="9969" y="8960"/>
                  </a:cubicBezTo>
                  <a:cubicBezTo>
                    <a:pt x="7477" y="6880"/>
                    <a:pt x="5400" y="4960"/>
                    <a:pt x="2908" y="288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65024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</p:grpSp>
      <p:grpSp>
        <p:nvGrpSpPr>
          <p:cNvPr id="225" name="Group 9"/>
          <p:cNvGrpSpPr/>
          <p:nvPr/>
        </p:nvGrpSpPr>
        <p:grpSpPr>
          <a:xfrm>
            <a:off x="28786" y="1219199"/>
            <a:ext cx="2514601" cy="7310122"/>
            <a:chOff x="0" y="0"/>
            <a:chExt cx="2514599" cy="7310121"/>
          </a:xfrm>
        </p:grpSpPr>
        <p:sp>
          <p:nvSpPr>
            <p:cNvPr id="213" name="Freeform 27"/>
            <p:cNvSpPr/>
            <p:nvPr/>
          </p:nvSpPr>
          <p:spPr>
            <a:xfrm>
              <a:off x="-1" y="-1"/>
              <a:ext cx="526627" cy="4693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68" y="4930"/>
                  </a:moveTo>
                  <a:cubicBezTo>
                    <a:pt x="2307" y="6762"/>
                    <a:pt x="3565" y="8617"/>
                    <a:pt x="5452" y="10448"/>
                  </a:cubicBezTo>
                  <a:cubicBezTo>
                    <a:pt x="7130" y="12279"/>
                    <a:pt x="9227" y="14110"/>
                    <a:pt x="11953" y="15942"/>
                  </a:cubicBezTo>
                  <a:cubicBezTo>
                    <a:pt x="14470" y="17773"/>
                    <a:pt x="17616" y="19581"/>
                    <a:pt x="21181" y="21389"/>
                  </a:cubicBezTo>
                  <a:cubicBezTo>
                    <a:pt x="21390" y="21459"/>
                    <a:pt x="21600" y="21530"/>
                    <a:pt x="21600" y="21600"/>
                  </a:cubicBezTo>
                  <a:cubicBezTo>
                    <a:pt x="21390" y="21248"/>
                    <a:pt x="20971" y="20872"/>
                    <a:pt x="20761" y="20520"/>
                  </a:cubicBezTo>
                  <a:cubicBezTo>
                    <a:pt x="20761" y="20450"/>
                    <a:pt x="20761" y="20379"/>
                    <a:pt x="20761" y="20332"/>
                  </a:cubicBezTo>
                  <a:cubicBezTo>
                    <a:pt x="17825" y="18853"/>
                    <a:pt x="15309" y="17397"/>
                    <a:pt x="13212" y="15918"/>
                  </a:cubicBezTo>
                  <a:cubicBezTo>
                    <a:pt x="10485" y="14087"/>
                    <a:pt x="8179" y="12279"/>
                    <a:pt x="6291" y="10424"/>
                  </a:cubicBezTo>
                  <a:cubicBezTo>
                    <a:pt x="4404" y="8593"/>
                    <a:pt x="2936" y="6762"/>
                    <a:pt x="1887" y="4907"/>
                  </a:cubicBezTo>
                  <a:cubicBezTo>
                    <a:pt x="1468" y="3991"/>
                    <a:pt x="1049" y="3076"/>
                    <a:pt x="629" y="2160"/>
                  </a:cubicBezTo>
                  <a:cubicBezTo>
                    <a:pt x="419" y="1432"/>
                    <a:pt x="210" y="728"/>
                    <a:pt x="2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28"/>
                    <a:pt x="210" y="1432"/>
                    <a:pt x="210" y="2160"/>
                  </a:cubicBezTo>
                  <a:cubicBezTo>
                    <a:pt x="629" y="3076"/>
                    <a:pt x="839" y="3991"/>
                    <a:pt x="1468" y="493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65024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14" name="Freeform 28"/>
            <p:cNvSpPr/>
            <p:nvPr/>
          </p:nvSpPr>
          <p:spPr>
            <a:xfrm>
              <a:off x="558800" y="4604174"/>
              <a:ext cx="450427" cy="1686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09" y="14989"/>
                  </a:moveTo>
                  <a:cubicBezTo>
                    <a:pt x="15709" y="17215"/>
                    <a:pt x="18409" y="19440"/>
                    <a:pt x="21600" y="21600"/>
                  </a:cubicBezTo>
                  <a:cubicBezTo>
                    <a:pt x="21600" y="21142"/>
                    <a:pt x="21600" y="20618"/>
                    <a:pt x="21600" y="20160"/>
                  </a:cubicBezTo>
                  <a:cubicBezTo>
                    <a:pt x="21600" y="20095"/>
                    <a:pt x="21600" y="19964"/>
                    <a:pt x="21600" y="19898"/>
                  </a:cubicBezTo>
                  <a:cubicBezTo>
                    <a:pt x="19391" y="18196"/>
                    <a:pt x="17182" y="16495"/>
                    <a:pt x="15218" y="14793"/>
                  </a:cubicBezTo>
                  <a:cubicBezTo>
                    <a:pt x="9327" y="9949"/>
                    <a:pt x="4173" y="4975"/>
                    <a:pt x="0" y="0"/>
                  </a:cubicBezTo>
                  <a:cubicBezTo>
                    <a:pt x="491" y="1375"/>
                    <a:pt x="982" y="2749"/>
                    <a:pt x="1718" y="4124"/>
                  </a:cubicBezTo>
                  <a:cubicBezTo>
                    <a:pt x="5155" y="7789"/>
                    <a:pt x="8836" y="11389"/>
                    <a:pt x="13009" y="14989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65024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15" name="Freeform 29"/>
            <p:cNvSpPr/>
            <p:nvPr/>
          </p:nvSpPr>
          <p:spPr>
            <a:xfrm>
              <a:off x="1044785" y="6253481"/>
              <a:ext cx="460588" cy="1056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40" y="1565"/>
                  </a:moveTo>
                  <a:cubicBezTo>
                    <a:pt x="960" y="1043"/>
                    <a:pt x="480" y="522"/>
                    <a:pt x="0" y="0"/>
                  </a:cubicBezTo>
                  <a:cubicBezTo>
                    <a:pt x="0" y="939"/>
                    <a:pt x="0" y="1983"/>
                    <a:pt x="240" y="3026"/>
                  </a:cubicBezTo>
                  <a:cubicBezTo>
                    <a:pt x="3360" y="6470"/>
                    <a:pt x="6480" y="9913"/>
                    <a:pt x="10080" y="13252"/>
                  </a:cubicBezTo>
                  <a:cubicBezTo>
                    <a:pt x="12960" y="16070"/>
                    <a:pt x="16080" y="18887"/>
                    <a:pt x="1920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240" y="18783"/>
                    <a:pt x="15120" y="15861"/>
                    <a:pt x="12000" y="12835"/>
                  </a:cubicBezTo>
                  <a:cubicBezTo>
                    <a:pt x="8160" y="9183"/>
                    <a:pt x="4800" y="5322"/>
                    <a:pt x="1440" y="1565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65024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16" name="Freeform 30"/>
            <p:cNvSpPr/>
            <p:nvPr/>
          </p:nvSpPr>
          <p:spPr>
            <a:xfrm>
              <a:off x="526625" y="4654974"/>
              <a:ext cx="589281" cy="2385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70" y="18917"/>
                  </a:moveTo>
                  <a:cubicBezTo>
                    <a:pt x="17468" y="17946"/>
                    <a:pt x="15965" y="16928"/>
                    <a:pt x="14650" y="15911"/>
                  </a:cubicBezTo>
                  <a:cubicBezTo>
                    <a:pt x="10706" y="12997"/>
                    <a:pt x="7701" y="9991"/>
                    <a:pt x="5447" y="6984"/>
                  </a:cubicBezTo>
                  <a:cubicBezTo>
                    <a:pt x="4132" y="5504"/>
                    <a:pt x="3193" y="3978"/>
                    <a:pt x="2442" y="2451"/>
                  </a:cubicBezTo>
                  <a:cubicBezTo>
                    <a:pt x="1690" y="1619"/>
                    <a:pt x="751" y="833"/>
                    <a:pt x="0" y="0"/>
                  </a:cubicBezTo>
                  <a:cubicBezTo>
                    <a:pt x="939" y="2359"/>
                    <a:pt x="2254" y="4718"/>
                    <a:pt x="3944" y="7030"/>
                  </a:cubicBezTo>
                  <a:cubicBezTo>
                    <a:pt x="6198" y="10083"/>
                    <a:pt x="9203" y="13090"/>
                    <a:pt x="12960" y="16050"/>
                  </a:cubicBezTo>
                  <a:cubicBezTo>
                    <a:pt x="14838" y="17484"/>
                    <a:pt x="16904" y="18964"/>
                    <a:pt x="19346" y="20397"/>
                  </a:cubicBezTo>
                  <a:cubicBezTo>
                    <a:pt x="20097" y="20767"/>
                    <a:pt x="20849" y="21184"/>
                    <a:pt x="21600" y="21600"/>
                  </a:cubicBezTo>
                  <a:cubicBezTo>
                    <a:pt x="21412" y="21461"/>
                    <a:pt x="21224" y="21322"/>
                    <a:pt x="21037" y="21184"/>
                  </a:cubicBezTo>
                  <a:cubicBezTo>
                    <a:pt x="20285" y="20444"/>
                    <a:pt x="19534" y="19657"/>
                    <a:pt x="18970" y="18917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65024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17" name="Freeform 31"/>
            <p:cNvSpPr/>
            <p:nvPr/>
          </p:nvSpPr>
          <p:spPr>
            <a:xfrm>
              <a:off x="474627" y="1374986"/>
              <a:ext cx="182387" cy="3229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fill="norm" stroke="1" extrusionOk="0">
                  <a:moveTo>
                    <a:pt x="9750" y="21600"/>
                  </a:moveTo>
                  <a:cubicBezTo>
                    <a:pt x="8550" y="21191"/>
                    <a:pt x="7950" y="20781"/>
                    <a:pt x="7350" y="20372"/>
                  </a:cubicBezTo>
                  <a:cubicBezTo>
                    <a:pt x="4350" y="18085"/>
                    <a:pt x="2550" y="15833"/>
                    <a:pt x="2550" y="13581"/>
                  </a:cubicBezTo>
                  <a:cubicBezTo>
                    <a:pt x="2550" y="11295"/>
                    <a:pt x="4350" y="9043"/>
                    <a:pt x="7350" y="6756"/>
                  </a:cubicBezTo>
                  <a:cubicBezTo>
                    <a:pt x="8550" y="5630"/>
                    <a:pt x="10350" y="4504"/>
                    <a:pt x="12750" y="3378"/>
                  </a:cubicBezTo>
                  <a:cubicBezTo>
                    <a:pt x="15150" y="2252"/>
                    <a:pt x="17550" y="1126"/>
                    <a:pt x="21150" y="0"/>
                  </a:cubicBezTo>
                  <a:cubicBezTo>
                    <a:pt x="20550" y="0"/>
                    <a:pt x="20550" y="0"/>
                    <a:pt x="20550" y="0"/>
                  </a:cubicBezTo>
                  <a:cubicBezTo>
                    <a:pt x="16950" y="1126"/>
                    <a:pt x="13950" y="2252"/>
                    <a:pt x="11550" y="3378"/>
                  </a:cubicBezTo>
                  <a:cubicBezTo>
                    <a:pt x="9150" y="4504"/>
                    <a:pt x="7350" y="5630"/>
                    <a:pt x="5550" y="6756"/>
                  </a:cubicBezTo>
                  <a:cubicBezTo>
                    <a:pt x="1950" y="9009"/>
                    <a:pt x="150" y="11295"/>
                    <a:pt x="150" y="13581"/>
                  </a:cubicBezTo>
                  <a:cubicBezTo>
                    <a:pt x="-450" y="15731"/>
                    <a:pt x="750" y="17915"/>
                    <a:pt x="3750" y="20099"/>
                  </a:cubicBezTo>
                  <a:cubicBezTo>
                    <a:pt x="5550" y="20576"/>
                    <a:pt x="7350" y="21088"/>
                    <a:pt x="9150" y="21566"/>
                  </a:cubicBezTo>
                  <a:cubicBezTo>
                    <a:pt x="9150" y="21566"/>
                    <a:pt x="9750" y="21600"/>
                    <a:pt x="9750" y="2160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65024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18" name="Freeform 32"/>
            <p:cNvSpPr/>
            <p:nvPr/>
          </p:nvSpPr>
          <p:spPr>
            <a:xfrm>
              <a:off x="1156546" y="7010400"/>
              <a:ext cx="143935" cy="299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971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86" y="14644"/>
                    <a:pt x="6943" y="7322"/>
                    <a:pt x="0" y="0"/>
                  </a:cubicBezTo>
                  <a:cubicBezTo>
                    <a:pt x="4629" y="7322"/>
                    <a:pt x="10029" y="14644"/>
                    <a:pt x="16971" y="2160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65024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19" name="Freeform 33"/>
            <p:cNvSpPr/>
            <p:nvPr/>
          </p:nvSpPr>
          <p:spPr>
            <a:xfrm>
              <a:off x="506305" y="4382347"/>
              <a:ext cx="88055" cy="545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082" y="10901"/>
                  </a:moveTo>
                  <a:cubicBezTo>
                    <a:pt x="10165" y="14535"/>
                    <a:pt x="16518" y="17966"/>
                    <a:pt x="21600" y="21600"/>
                  </a:cubicBezTo>
                  <a:cubicBezTo>
                    <a:pt x="17788" y="17361"/>
                    <a:pt x="15247" y="13121"/>
                    <a:pt x="12706" y="8882"/>
                  </a:cubicBezTo>
                  <a:cubicBezTo>
                    <a:pt x="12706" y="8882"/>
                    <a:pt x="11435" y="8680"/>
                    <a:pt x="11435" y="8680"/>
                  </a:cubicBezTo>
                  <a:cubicBezTo>
                    <a:pt x="7624" y="5854"/>
                    <a:pt x="3812" y="2826"/>
                    <a:pt x="0" y="0"/>
                  </a:cubicBezTo>
                  <a:cubicBezTo>
                    <a:pt x="0" y="404"/>
                    <a:pt x="0" y="1009"/>
                    <a:pt x="0" y="1615"/>
                  </a:cubicBezTo>
                  <a:cubicBezTo>
                    <a:pt x="1271" y="4643"/>
                    <a:pt x="3812" y="7873"/>
                    <a:pt x="5082" y="10901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65024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20" name="Freeform 34"/>
            <p:cNvSpPr/>
            <p:nvPr/>
          </p:nvSpPr>
          <p:spPr>
            <a:xfrm>
              <a:off x="1009226" y="3356187"/>
              <a:ext cx="1505374" cy="2897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88" y="21030"/>
                  </a:moveTo>
                  <a:cubicBezTo>
                    <a:pt x="661" y="19052"/>
                    <a:pt x="1396" y="17037"/>
                    <a:pt x="2571" y="15097"/>
                  </a:cubicBezTo>
                  <a:cubicBezTo>
                    <a:pt x="3747" y="13196"/>
                    <a:pt x="5363" y="11332"/>
                    <a:pt x="7273" y="9583"/>
                  </a:cubicBezTo>
                  <a:cubicBezTo>
                    <a:pt x="9110" y="7796"/>
                    <a:pt x="11314" y="6123"/>
                    <a:pt x="13739" y="4525"/>
                  </a:cubicBezTo>
                  <a:cubicBezTo>
                    <a:pt x="14914" y="3727"/>
                    <a:pt x="16163" y="2928"/>
                    <a:pt x="17486" y="2206"/>
                  </a:cubicBezTo>
                  <a:cubicBezTo>
                    <a:pt x="18147" y="1825"/>
                    <a:pt x="18808" y="1445"/>
                    <a:pt x="19469" y="1065"/>
                  </a:cubicBezTo>
                  <a:cubicBezTo>
                    <a:pt x="20131" y="723"/>
                    <a:pt x="20865" y="342"/>
                    <a:pt x="21600" y="0"/>
                  </a:cubicBezTo>
                  <a:cubicBezTo>
                    <a:pt x="21527" y="0"/>
                    <a:pt x="21527" y="0"/>
                    <a:pt x="21527" y="0"/>
                  </a:cubicBezTo>
                  <a:cubicBezTo>
                    <a:pt x="20792" y="342"/>
                    <a:pt x="20057" y="685"/>
                    <a:pt x="19396" y="1027"/>
                  </a:cubicBezTo>
                  <a:cubicBezTo>
                    <a:pt x="18735" y="1407"/>
                    <a:pt x="18073" y="1787"/>
                    <a:pt x="17412" y="2130"/>
                  </a:cubicBezTo>
                  <a:cubicBezTo>
                    <a:pt x="16016" y="2890"/>
                    <a:pt x="14767" y="3651"/>
                    <a:pt x="13592" y="4449"/>
                  </a:cubicBezTo>
                  <a:cubicBezTo>
                    <a:pt x="11094" y="6046"/>
                    <a:pt x="8890" y="7720"/>
                    <a:pt x="6980" y="9469"/>
                  </a:cubicBezTo>
                  <a:cubicBezTo>
                    <a:pt x="4996" y="11256"/>
                    <a:pt x="3380" y="13120"/>
                    <a:pt x="2204" y="15059"/>
                  </a:cubicBezTo>
                  <a:cubicBezTo>
                    <a:pt x="955" y="16923"/>
                    <a:pt x="220" y="18900"/>
                    <a:pt x="0" y="20877"/>
                  </a:cubicBezTo>
                  <a:cubicBezTo>
                    <a:pt x="220" y="21106"/>
                    <a:pt x="367" y="21334"/>
                    <a:pt x="514" y="21600"/>
                  </a:cubicBezTo>
                  <a:cubicBezTo>
                    <a:pt x="514" y="21410"/>
                    <a:pt x="514" y="21220"/>
                    <a:pt x="588" y="2103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65024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21" name="Freeform 35"/>
            <p:cNvSpPr/>
            <p:nvPr/>
          </p:nvSpPr>
          <p:spPr>
            <a:xfrm>
              <a:off x="1115905" y="7040881"/>
              <a:ext cx="128694" cy="269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7336"/>
                    <a:pt x="10368" y="14672"/>
                    <a:pt x="1641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24" y="14672"/>
                    <a:pt x="6912" y="7336"/>
                    <a:pt x="0" y="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65024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22" name="Freeform 36"/>
            <p:cNvSpPr/>
            <p:nvPr/>
          </p:nvSpPr>
          <p:spPr>
            <a:xfrm>
              <a:off x="1009226" y="6290734"/>
              <a:ext cx="147321" cy="719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596"/>
                    <a:pt x="1490" y="9191"/>
                    <a:pt x="5214" y="13634"/>
                  </a:cubicBezTo>
                  <a:cubicBezTo>
                    <a:pt x="8193" y="15013"/>
                    <a:pt x="10428" y="16545"/>
                    <a:pt x="13407" y="17923"/>
                  </a:cubicBezTo>
                  <a:cubicBezTo>
                    <a:pt x="16386" y="19149"/>
                    <a:pt x="18621" y="20374"/>
                    <a:pt x="21600" y="21600"/>
                  </a:cubicBezTo>
                  <a:cubicBezTo>
                    <a:pt x="20855" y="21294"/>
                    <a:pt x="20855" y="20987"/>
                    <a:pt x="20110" y="20681"/>
                  </a:cubicBezTo>
                  <a:cubicBezTo>
                    <a:pt x="11917" y="15013"/>
                    <a:pt x="7448" y="9191"/>
                    <a:pt x="5959" y="3370"/>
                  </a:cubicBezTo>
                  <a:cubicBezTo>
                    <a:pt x="5214" y="2757"/>
                    <a:pt x="3724" y="2298"/>
                    <a:pt x="2979" y="1685"/>
                  </a:cubicBezTo>
                  <a:cubicBezTo>
                    <a:pt x="1490" y="1072"/>
                    <a:pt x="745" y="460"/>
                    <a:pt x="0" y="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65024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23" name="Freeform 37"/>
            <p:cNvSpPr/>
            <p:nvPr/>
          </p:nvSpPr>
          <p:spPr>
            <a:xfrm>
              <a:off x="1009226" y="6156960"/>
              <a:ext cx="42334" cy="243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700"/>
                  </a:moveTo>
                  <a:cubicBezTo>
                    <a:pt x="2700" y="13050"/>
                    <a:pt x="5400" y="14850"/>
                    <a:pt x="10800" y="16650"/>
                  </a:cubicBezTo>
                  <a:cubicBezTo>
                    <a:pt x="13500" y="18450"/>
                    <a:pt x="18900" y="19800"/>
                    <a:pt x="21600" y="21600"/>
                  </a:cubicBezTo>
                  <a:cubicBezTo>
                    <a:pt x="18900" y="17100"/>
                    <a:pt x="18900" y="12600"/>
                    <a:pt x="18900" y="8550"/>
                  </a:cubicBezTo>
                  <a:cubicBezTo>
                    <a:pt x="13500" y="5400"/>
                    <a:pt x="8100" y="2700"/>
                    <a:pt x="0" y="0"/>
                  </a:cubicBezTo>
                  <a:cubicBezTo>
                    <a:pt x="0" y="450"/>
                    <a:pt x="0" y="1350"/>
                    <a:pt x="0" y="1800"/>
                  </a:cubicBezTo>
                  <a:cubicBezTo>
                    <a:pt x="0" y="4950"/>
                    <a:pt x="0" y="8550"/>
                    <a:pt x="0" y="1170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65024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24" name="Freeform 38"/>
            <p:cNvSpPr/>
            <p:nvPr/>
          </p:nvSpPr>
          <p:spPr>
            <a:xfrm>
              <a:off x="1044785" y="6744547"/>
              <a:ext cx="225215" cy="565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400" y="5449"/>
                  </a:moveTo>
                  <a:cubicBezTo>
                    <a:pt x="3436" y="3697"/>
                    <a:pt x="1964" y="1751"/>
                    <a:pt x="0" y="0"/>
                  </a:cubicBezTo>
                  <a:cubicBezTo>
                    <a:pt x="1473" y="3114"/>
                    <a:pt x="3436" y="6422"/>
                    <a:pt x="5400" y="9535"/>
                  </a:cubicBezTo>
                  <a:cubicBezTo>
                    <a:pt x="5891" y="10119"/>
                    <a:pt x="6382" y="10703"/>
                    <a:pt x="6873" y="11286"/>
                  </a:cubicBezTo>
                  <a:cubicBezTo>
                    <a:pt x="10800" y="14789"/>
                    <a:pt x="14727" y="18292"/>
                    <a:pt x="1914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182" y="17903"/>
                    <a:pt x="13745" y="14011"/>
                    <a:pt x="10800" y="10119"/>
                  </a:cubicBezTo>
                  <a:cubicBezTo>
                    <a:pt x="8836" y="8562"/>
                    <a:pt x="7364" y="7005"/>
                    <a:pt x="5400" y="5449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65024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</p:grpSp>
      <p:sp>
        <p:nvSpPr>
          <p:cNvPr id="226" name="Rectangle 6"/>
          <p:cNvSpPr/>
          <p:nvPr/>
        </p:nvSpPr>
        <p:spPr>
          <a:xfrm>
            <a:off x="-1" y="1219199"/>
            <a:ext cx="194735" cy="7315201"/>
          </a:xfrm>
          <a:prstGeom prst="rect">
            <a:avLst/>
          </a:prstGeom>
          <a:solidFill>
            <a:srgbClr val="766F54"/>
          </a:solidFill>
          <a:ln w="12700">
            <a:miter lim="400000"/>
          </a:ln>
        </p:spPr>
        <p:txBody>
          <a:bodyPr lIns="48767" tIns="48767" rIns="48767" bIns="48767"/>
          <a:lstStyle/>
          <a:p>
            <a:pPr algn="l" defTabSz="650240">
              <a:defRPr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27" name="Freeform 6"/>
          <p:cNvSpPr/>
          <p:nvPr/>
        </p:nvSpPr>
        <p:spPr>
          <a:xfrm>
            <a:off x="-1" y="5831840"/>
            <a:ext cx="1858474" cy="8297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1" h="21600" fill="norm" stroke="1" extrusionOk="0">
                <a:moveTo>
                  <a:pt x="16665" y="21600"/>
                </a:moveTo>
                <a:cubicBezTo>
                  <a:pt x="16839" y="21600"/>
                  <a:pt x="16955" y="21470"/>
                  <a:pt x="17013" y="21340"/>
                </a:cubicBezTo>
                <a:cubicBezTo>
                  <a:pt x="17013" y="21210"/>
                  <a:pt x="17071" y="21210"/>
                  <a:pt x="17071" y="21210"/>
                </a:cubicBezTo>
                <a:cubicBezTo>
                  <a:pt x="21484" y="11320"/>
                  <a:pt x="21484" y="11320"/>
                  <a:pt x="21484" y="11320"/>
                </a:cubicBezTo>
                <a:cubicBezTo>
                  <a:pt x="21600" y="11060"/>
                  <a:pt x="21600" y="10540"/>
                  <a:pt x="21484" y="10149"/>
                </a:cubicBezTo>
                <a:cubicBezTo>
                  <a:pt x="17071" y="390"/>
                  <a:pt x="17071" y="390"/>
                  <a:pt x="17071" y="390"/>
                </a:cubicBezTo>
                <a:cubicBezTo>
                  <a:pt x="17071" y="260"/>
                  <a:pt x="17013" y="260"/>
                  <a:pt x="17013" y="260"/>
                </a:cubicBezTo>
                <a:cubicBezTo>
                  <a:pt x="16955" y="130"/>
                  <a:pt x="16839" y="0"/>
                  <a:pt x="1666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0"/>
                  <a:pt x="0" y="21600"/>
                  <a:pt x="0" y="21600"/>
                </a:cubicBezTo>
                <a:lnTo>
                  <a:pt x="16665" y="21600"/>
                </a:lnTo>
                <a:close/>
              </a:path>
            </a:pathLst>
          </a:custGeom>
          <a:solidFill>
            <a:srgbClr val="A53010"/>
          </a:solidFill>
          <a:ln w="12700">
            <a:miter lim="400000"/>
          </a:ln>
        </p:spPr>
        <p:txBody>
          <a:bodyPr lIns="48767" tIns="48767" rIns="48767" bIns="48767"/>
          <a:lstStyle/>
          <a:p>
            <a:pPr algn="l" defTabSz="650240">
              <a:defRPr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28" name="Testo titolo"/>
          <p:cNvSpPr txBox="1"/>
          <p:nvPr>
            <p:ph type="title"/>
          </p:nvPr>
        </p:nvSpPr>
        <p:spPr>
          <a:xfrm>
            <a:off x="2761827" y="3901439"/>
            <a:ext cx="9509761" cy="2413635"/>
          </a:xfrm>
          <a:prstGeom prst="rect">
            <a:avLst/>
          </a:prstGeom>
        </p:spPr>
        <p:txBody>
          <a:bodyPr lIns="48767" tIns="48767" rIns="48767" bIns="48767" anchor="b"/>
          <a:lstStyle>
            <a:lvl1pPr defTabSz="650240">
              <a:defRPr cap="none" spc="0" sz="7600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Testo titolo</a:t>
            </a:r>
          </a:p>
        </p:txBody>
      </p:sp>
      <p:sp>
        <p:nvSpPr>
          <p:cNvPr id="229" name="Corpo livello uno…"/>
          <p:cNvSpPr txBox="1"/>
          <p:nvPr>
            <p:ph type="body" sz="quarter" idx="1"/>
          </p:nvPr>
        </p:nvSpPr>
        <p:spPr>
          <a:xfrm>
            <a:off x="2761827" y="6315071"/>
            <a:ext cx="9509761" cy="1201369"/>
          </a:xfrm>
          <a:prstGeom prst="rect">
            <a:avLst/>
          </a:prstGeom>
        </p:spPr>
        <p:txBody>
          <a:bodyPr lIns="48767" tIns="48767" rIns="48767" bIns="48767" anchor="t"/>
          <a:lstStyle>
            <a:lvl1pPr marL="0" indent="0" defTabSz="650240">
              <a:spcBef>
                <a:spcPts val="1400"/>
              </a:spcBef>
              <a:buClrTx/>
              <a:buSzTx/>
              <a:buNone/>
              <a:defRPr sz="24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indent="457200" defTabSz="650240">
              <a:spcBef>
                <a:spcPts val="1400"/>
              </a:spcBef>
              <a:buClrTx/>
              <a:buSzTx/>
              <a:buNone/>
              <a:defRPr sz="24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indent="914400" defTabSz="650240">
              <a:spcBef>
                <a:spcPts val="1400"/>
              </a:spcBef>
              <a:buClrTx/>
              <a:buSzTx/>
              <a:buNone/>
              <a:defRPr sz="24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indent="1371600" defTabSz="650240">
              <a:spcBef>
                <a:spcPts val="1400"/>
              </a:spcBef>
              <a:buClrTx/>
              <a:buSzTx/>
              <a:buNone/>
              <a:defRPr sz="24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indent="1828800" defTabSz="650240">
              <a:spcBef>
                <a:spcPts val="1400"/>
              </a:spcBef>
              <a:buClrTx/>
              <a:buSzTx/>
              <a:buNone/>
              <a:defRPr sz="24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230" name="Numero diapositiva"/>
          <p:cNvSpPr txBox="1"/>
          <p:nvPr>
            <p:ph type="sldNum" sz="quarter" idx="2"/>
          </p:nvPr>
        </p:nvSpPr>
        <p:spPr>
          <a:xfrm>
            <a:off x="894310" y="5980345"/>
            <a:ext cx="504384" cy="529337"/>
          </a:xfrm>
          <a:prstGeom prst="rect">
            <a:avLst/>
          </a:prstGeom>
        </p:spPr>
        <p:txBody>
          <a:bodyPr lIns="48767" tIns="48767" rIns="48767" bIns="48767"/>
          <a:lstStyle>
            <a:lvl1pPr algn="r" defTabSz="650240">
              <a:defRPr sz="2800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uota">
    <p:bg>
      <p:bgPr>
        <a:gradFill flip="none" rotWithShape="1">
          <a:gsLst>
            <a:gs pos="0">
              <a:srgbClr val="FFFFFF"/>
            </a:gs>
            <a:gs pos="100000">
              <a:srgbClr val="DFE8C4"/>
            </a:gs>
          </a:gsLst>
          <a:path path="circle">
            <a:fillToRect l="50000" t="50000" r="50000" b="5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9" name="Group 22"/>
          <p:cNvGrpSpPr/>
          <p:nvPr/>
        </p:nvGrpSpPr>
        <p:grpSpPr>
          <a:xfrm>
            <a:off x="-1" y="1463039"/>
            <a:ext cx="3041228" cy="7081522"/>
            <a:chOff x="0" y="0"/>
            <a:chExt cx="3041227" cy="7081520"/>
          </a:xfrm>
        </p:grpSpPr>
        <p:sp>
          <p:nvSpPr>
            <p:cNvPr id="237" name="Freeform 11"/>
            <p:cNvSpPr/>
            <p:nvPr/>
          </p:nvSpPr>
          <p:spPr>
            <a:xfrm>
              <a:off x="-1" y="2502746"/>
              <a:ext cx="106682" cy="668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9636" y="18582"/>
                    <a:pt x="18655" y="15724"/>
                    <a:pt x="16691" y="12706"/>
                  </a:cubicBezTo>
                  <a:cubicBezTo>
                    <a:pt x="10800" y="8576"/>
                    <a:pt x="5891" y="4288"/>
                    <a:pt x="0" y="0"/>
                  </a:cubicBezTo>
                  <a:cubicBezTo>
                    <a:pt x="0" y="5559"/>
                    <a:pt x="0" y="5559"/>
                    <a:pt x="0" y="5559"/>
                  </a:cubicBezTo>
                  <a:cubicBezTo>
                    <a:pt x="5891" y="10165"/>
                    <a:pt x="12764" y="14929"/>
                    <a:pt x="19636" y="19694"/>
                  </a:cubicBezTo>
                  <a:cubicBezTo>
                    <a:pt x="19636" y="20329"/>
                    <a:pt x="20618" y="20965"/>
                    <a:pt x="21600" y="216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65024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38" name="Freeform 12"/>
            <p:cNvSpPr/>
            <p:nvPr/>
          </p:nvSpPr>
          <p:spPr>
            <a:xfrm>
              <a:off x="137160" y="3122507"/>
              <a:ext cx="689186" cy="2477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269" y="15000"/>
                  </a:moveTo>
                  <a:cubicBezTo>
                    <a:pt x="15891" y="17229"/>
                    <a:pt x="18514" y="19414"/>
                    <a:pt x="21446" y="21600"/>
                  </a:cubicBezTo>
                  <a:cubicBezTo>
                    <a:pt x="21446" y="21214"/>
                    <a:pt x="21446" y="20871"/>
                    <a:pt x="21600" y="20486"/>
                  </a:cubicBezTo>
                  <a:cubicBezTo>
                    <a:pt x="19131" y="18643"/>
                    <a:pt x="16817" y="16757"/>
                    <a:pt x="14657" y="14871"/>
                  </a:cubicBezTo>
                  <a:cubicBezTo>
                    <a:pt x="8949" y="9986"/>
                    <a:pt x="4166" y="5014"/>
                    <a:pt x="0" y="0"/>
                  </a:cubicBezTo>
                  <a:cubicBezTo>
                    <a:pt x="309" y="857"/>
                    <a:pt x="617" y="1757"/>
                    <a:pt x="926" y="2614"/>
                  </a:cubicBezTo>
                  <a:cubicBezTo>
                    <a:pt x="4629" y="6771"/>
                    <a:pt x="8640" y="10929"/>
                    <a:pt x="13269" y="150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65024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39" name="Freeform 13"/>
            <p:cNvSpPr/>
            <p:nvPr/>
          </p:nvSpPr>
          <p:spPr>
            <a:xfrm>
              <a:off x="860213" y="5565987"/>
              <a:ext cx="650241" cy="1515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9" y="1543"/>
                  </a:moveTo>
                  <a:cubicBezTo>
                    <a:pt x="818" y="1052"/>
                    <a:pt x="327" y="561"/>
                    <a:pt x="0" y="0"/>
                  </a:cubicBezTo>
                  <a:cubicBezTo>
                    <a:pt x="0" y="701"/>
                    <a:pt x="0" y="1332"/>
                    <a:pt x="0" y="2034"/>
                  </a:cubicBezTo>
                  <a:cubicBezTo>
                    <a:pt x="3436" y="5961"/>
                    <a:pt x="7200" y="9818"/>
                    <a:pt x="11127" y="13605"/>
                  </a:cubicBezTo>
                  <a:cubicBezTo>
                    <a:pt x="13909" y="16270"/>
                    <a:pt x="17018" y="18935"/>
                    <a:pt x="20127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491" y="18865"/>
                    <a:pt x="15382" y="16130"/>
                    <a:pt x="12600" y="13325"/>
                  </a:cubicBezTo>
                  <a:cubicBezTo>
                    <a:pt x="8509" y="9468"/>
                    <a:pt x="4745" y="5540"/>
                    <a:pt x="1309" y="1543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65024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40" name="Freeform 14"/>
            <p:cNvSpPr/>
            <p:nvPr/>
          </p:nvSpPr>
          <p:spPr>
            <a:xfrm>
              <a:off x="1024467" y="6693748"/>
              <a:ext cx="182881" cy="387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346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4011" y="14491"/>
                    <a:pt x="7005" y="7382"/>
                    <a:pt x="0" y="0"/>
                  </a:cubicBezTo>
                  <a:cubicBezTo>
                    <a:pt x="4670" y="7382"/>
                    <a:pt x="9924" y="14491"/>
                    <a:pt x="16346" y="216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65024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41" name="Freeform 15"/>
            <p:cNvSpPr/>
            <p:nvPr/>
          </p:nvSpPr>
          <p:spPr>
            <a:xfrm>
              <a:off x="106680" y="3171614"/>
              <a:ext cx="877147" cy="3549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658" y="19745"/>
                  </a:moveTo>
                  <a:cubicBezTo>
                    <a:pt x="17596" y="18489"/>
                    <a:pt x="15775" y="17232"/>
                    <a:pt x="14076" y="15976"/>
                  </a:cubicBezTo>
                  <a:cubicBezTo>
                    <a:pt x="10193" y="13074"/>
                    <a:pt x="7160" y="10082"/>
                    <a:pt x="4854" y="7060"/>
                  </a:cubicBezTo>
                  <a:cubicBezTo>
                    <a:pt x="3519" y="5235"/>
                    <a:pt x="2427" y="3381"/>
                    <a:pt x="1456" y="1526"/>
                  </a:cubicBezTo>
                  <a:cubicBezTo>
                    <a:pt x="971" y="1017"/>
                    <a:pt x="485" y="509"/>
                    <a:pt x="0" y="0"/>
                  </a:cubicBezTo>
                  <a:cubicBezTo>
                    <a:pt x="971" y="2363"/>
                    <a:pt x="2306" y="4757"/>
                    <a:pt x="4004" y="7090"/>
                  </a:cubicBezTo>
                  <a:cubicBezTo>
                    <a:pt x="6189" y="10142"/>
                    <a:pt x="9222" y="13134"/>
                    <a:pt x="12984" y="16065"/>
                  </a:cubicBezTo>
                  <a:cubicBezTo>
                    <a:pt x="14926" y="17531"/>
                    <a:pt x="17110" y="18967"/>
                    <a:pt x="19416" y="20373"/>
                  </a:cubicBezTo>
                  <a:cubicBezTo>
                    <a:pt x="20144" y="20792"/>
                    <a:pt x="20872" y="21181"/>
                    <a:pt x="21600" y="21600"/>
                  </a:cubicBezTo>
                  <a:cubicBezTo>
                    <a:pt x="21357" y="21450"/>
                    <a:pt x="21236" y="21331"/>
                    <a:pt x="21115" y="21181"/>
                  </a:cubicBezTo>
                  <a:cubicBezTo>
                    <a:pt x="20508" y="20702"/>
                    <a:pt x="20022" y="20224"/>
                    <a:pt x="19658" y="19745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65024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42" name="Freeform 16"/>
            <p:cNvSpPr/>
            <p:nvPr/>
          </p:nvSpPr>
          <p:spPr>
            <a:xfrm>
              <a:off x="27723" y="-1"/>
              <a:ext cx="109438" cy="3122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5" h="21600" fill="norm" stroke="1" extrusionOk="0">
                  <a:moveTo>
                    <a:pt x="9565" y="19627"/>
                  </a:moveTo>
                  <a:cubicBezTo>
                    <a:pt x="10505" y="19763"/>
                    <a:pt x="10505" y="19899"/>
                    <a:pt x="10505" y="20035"/>
                  </a:cubicBezTo>
                  <a:cubicBezTo>
                    <a:pt x="13322" y="20511"/>
                    <a:pt x="17078" y="20988"/>
                    <a:pt x="19896" y="21498"/>
                  </a:cubicBezTo>
                  <a:cubicBezTo>
                    <a:pt x="19896" y="21532"/>
                    <a:pt x="19896" y="21566"/>
                    <a:pt x="20835" y="21600"/>
                  </a:cubicBezTo>
                  <a:cubicBezTo>
                    <a:pt x="18957" y="20920"/>
                    <a:pt x="17078" y="20273"/>
                    <a:pt x="15200" y="19593"/>
                  </a:cubicBezTo>
                  <a:cubicBezTo>
                    <a:pt x="7687" y="16123"/>
                    <a:pt x="3931" y="12654"/>
                    <a:pt x="3931" y="9150"/>
                  </a:cubicBezTo>
                  <a:cubicBezTo>
                    <a:pt x="4870" y="6089"/>
                    <a:pt x="7687" y="3061"/>
                    <a:pt x="13322" y="0"/>
                  </a:cubicBezTo>
                  <a:cubicBezTo>
                    <a:pt x="10505" y="0"/>
                    <a:pt x="10505" y="0"/>
                    <a:pt x="10505" y="0"/>
                  </a:cubicBezTo>
                  <a:cubicBezTo>
                    <a:pt x="3931" y="3027"/>
                    <a:pt x="1113" y="6089"/>
                    <a:pt x="174" y="9150"/>
                  </a:cubicBezTo>
                  <a:cubicBezTo>
                    <a:pt x="-765" y="12654"/>
                    <a:pt x="2052" y="16123"/>
                    <a:pt x="9565" y="19627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65024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43" name="Freeform 17"/>
            <p:cNvSpPr/>
            <p:nvPr/>
          </p:nvSpPr>
          <p:spPr>
            <a:xfrm>
              <a:off x="82973" y="2897294"/>
              <a:ext cx="84668" cy="526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41" y="3836"/>
                    <a:pt x="3812" y="7469"/>
                    <a:pt x="6353" y="11305"/>
                  </a:cubicBezTo>
                  <a:cubicBezTo>
                    <a:pt x="11435" y="14736"/>
                    <a:pt x="16518" y="18168"/>
                    <a:pt x="21600" y="21600"/>
                  </a:cubicBezTo>
                  <a:cubicBezTo>
                    <a:pt x="19059" y="17563"/>
                    <a:pt x="16518" y="13323"/>
                    <a:pt x="13976" y="9286"/>
                  </a:cubicBezTo>
                  <a:cubicBezTo>
                    <a:pt x="12706" y="9084"/>
                    <a:pt x="12706" y="8882"/>
                    <a:pt x="12706" y="8680"/>
                  </a:cubicBezTo>
                  <a:cubicBezTo>
                    <a:pt x="8894" y="5652"/>
                    <a:pt x="3812" y="2826"/>
                    <a:pt x="0" y="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65024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44" name="Freeform 18"/>
            <p:cNvSpPr/>
            <p:nvPr/>
          </p:nvSpPr>
          <p:spPr>
            <a:xfrm>
              <a:off x="821267" y="5599853"/>
              <a:ext cx="203201" cy="1093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016"/>
                    <a:pt x="1054" y="6032"/>
                    <a:pt x="2634" y="9049"/>
                  </a:cubicBezTo>
                  <a:cubicBezTo>
                    <a:pt x="4215" y="11384"/>
                    <a:pt x="6322" y="13816"/>
                    <a:pt x="8956" y="16151"/>
                  </a:cubicBezTo>
                  <a:cubicBezTo>
                    <a:pt x="10010" y="16735"/>
                    <a:pt x="11590" y="17319"/>
                    <a:pt x="12644" y="17903"/>
                  </a:cubicBezTo>
                  <a:cubicBezTo>
                    <a:pt x="15805" y="19168"/>
                    <a:pt x="18439" y="20335"/>
                    <a:pt x="21600" y="21600"/>
                  </a:cubicBezTo>
                  <a:cubicBezTo>
                    <a:pt x="21073" y="21308"/>
                    <a:pt x="20546" y="20919"/>
                    <a:pt x="20020" y="20627"/>
                  </a:cubicBezTo>
                  <a:cubicBezTo>
                    <a:pt x="13698" y="16735"/>
                    <a:pt x="9483" y="12843"/>
                    <a:pt x="6849" y="8951"/>
                  </a:cubicBezTo>
                  <a:cubicBezTo>
                    <a:pt x="5795" y="6616"/>
                    <a:pt x="4741" y="4378"/>
                    <a:pt x="4215" y="2141"/>
                  </a:cubicBezTo>
                  <a:cubicBezTo>
                    <a:pt x="4215" y="2043"/>
                    <a:pt x="3688" y="1946"/>
                    <a:pt x="3688" y="1751"/>
                  </a:cubicBezTo>
                  <a:cubicBezTo>
                    <a:pt x="2634" y="1168"/>
                    <a:pt x="1054" y="584"/>
                    <a:pt x="0" y="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65024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45" name="Freeform 19"/>
            <p:cNvSpPr/>
            <p:nvPr/>
          </p:nvSpPr>
          <p:spPr>
            <a:xfrm>
              <a:off x="826347" y="1247986"/>
              <a:ext cx="2214880" cy="431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36" y="21010"/>
                  </a:moveTo>
                  <a:cubicBezTo>
                    <a:pt x="480" y="18992"/>
                    <a:pt x="1248" y="17000"/>
                    <a:pt x="2400" y="15081"/>
                  </a:cubicBezTo>
                  <a:cubicBezTo>
                    <a:pt x="3600" y="13162"/>
                    <a:pt x="5232" y="11317"/>
                    <a:pt x="7152" y="9545"/>
                  </a:cubicBezTo>
                  <a:cubicBezTo>
                    <a:pt x="9072" y="7774"/>
                    <a:pt x="11280" y="6101"/>
                    <a:pt x="13680" y="4502"/>
                  </a:cubicBezTo>
                  <a:cubicBezTo>
                    <a:pt x="14880" y="3715"/>
                    <a:pt x="16176" y="2928"/>
                    <a:pt x="17472" y="2190"/>
                  </a:cubicBezTo>
                  <a:cubicBezTo>
                    <a:pt x="18144" y="1821"/>
                    <a:pt x="18816" y="1427"/>
                    <a:pt x="19488" y="1082"/>
                  </a:cubicBezTo>
                  <a:cubicBezTo>
                    <a:pt x="20208" y="713"/>
                    <a:pt x="20880" y="369"/>
                    <a:pt x="21600" y="25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20832" y="344"/>
                    <a:pt x="20160" y="689"/>
                    <a:pt x="19440" y="1058"/>
                  </a:cubicBezTo>
                  <a:cubicBezTo>
                    <a:pt x="18768" y="1402"/>
                    <a:pt x="18096" y="1771"/>
                    <a:pt x="17424" y="2165"/>
                  </a:cubicBezTo>
                  <a:cubicBezTo>
                    <a:pt x="16080" y="2903"/>
                    <a:pt x="14784" y="3666"/>
                    <a:pt x="13584" y="4453"/>
                  </a:cubicBezTo>
                  <a:cubicBezTo>
                    <a:pt x="11136" y="6052"/>
                    <a:pt x="8880" y="7725"/>
                    <a:pt x="6960" y="9496"/>
                  </a:cubicBezTo>
                  <a:cubicBezTo>
                    <a:pt x="4992" y="11243"/>
                    <a:pt x="3360" y="13113"/>
                    <a:pt x="2160" y="15031"/>
                  </a:cubicBezTo>
                  <a:cubicBezTo>
                    <a:pt x="912" y="16975"/>
                    <a:pt x="144" y="18968"/>
                    <a:pt x="0" y="21010"/>
                  </a:cubicBezTo>
                  <a:cubicBezTo>
                    <a:pt x="0" y="21059"/>
                    <a:pt x="0" y="21083"/>
                    <a:pt x="0" y="21133"/>
                  </a:cubicBezTo>
                  <a:cubicBezTo>
                    <a:pt x="96" y="21280"/>
                    <a:pt x="192" y="21452"/>
                    <a:pt x="336" y="21600"/>
                  </a:cubicBezTo>
                  <a:cubicBezTo>
                    <a:pt x="336" y="21403"/>
                    <a:pt x="336" y="21206"/>
                    <a:pt x="336" y="2101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65024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46" name="Freeform 20"/>
            <p:cNvSpPr/>
            <p:nvPr/>
          </p:nvSpPr>
          <p:spPr>
            <a:xfrm>
              <a:off x="983826" y="6720840"/>
              <a:ext cx="172721" cy="360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7101"/>
                    <a:pt x="9874" y="14499"/>
                    <a:pt x="1604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4194" y="14499"/>
                    <a:pt x="6789" y="7101"/>
                    <a:pt x="0" y="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65024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47" name="Freeform 21"/>
            <p:cNvSpPr/>
            <p:nvPr/>
          </p:nvSpPr>
          <p:spPr>
            <a:xfrm>
              <a:off x="821267" y="5472853"/>
              <a:ext cx="38947" cy="237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00" y="19800"/>
                  </a:moveTo>
                  <a:cubicBezTo>
                    <a:pt x="18900" y="20700"/>
                    <a:pt x="21600" y="21150"/>
                    <a:pt x="21600" y="21600"/>
                  </a:cubicBezTo>
                  <a:cubicBezTo>
                    <a:pt x="21600" y="17100"/>
                    <a:pt x="21600" y="13050"/>
                    <a:pt x="21600" y="8550"/>
                  </a:cubicBezTo>
                  <a:cubicBezTo>
                    <a:pt x="13500" y="5850"/>
                    <a:pt x="8100" y="2700"/>
                    <a:pt x="2700" y="0"/>
                  </a:cubicBezTo>
                  <a:cubicBezTo>
                    <a:pt x="0" y="4050"/>
                    <a:pt x="0" y="7650"/>
                    <a:pt x="0" y="11700"/>
                  </a:cubicBezTo>
                  <a:cubicBezTo>
                    <a:pt x="5400" y="14400"/>
                    <a:pt x="13500" y="17100"/>
                    <a:pt x="18900" y="1980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65024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48" name="Freeform 22"/>
            <p:cNvSpPr/>
            <p:nvPr/>
          </p:nvSpPr>
          <p:spPr>
            <a:xfrm>
              <a:off x="905934" y="6417734"/>
              <a:ext cx="255693" cy="663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908" y="2880"/>
                  </a:moveTo>
                  <a:cubicBezTo>
                    <a:pt x="2077" y="1920"/>
                    <a:pt x="831" y="960"/>
                    <a:pt x="0" y="0"/>
                  </a:cubicBezTo>
                  <a:cubicBezTo>
                    <a:pt x="1246" y="2560"/>
                    <a:pt x="2908" y="5120"/>
                    <a:pt x="4985" y="7680"/>
                  </a:cubicBezTo>
                  <a:cubicBezTo>
                    <a:pt x="5400" y="8480"/>
                    <a:pt x="5815" y="9120"/>
                    <a:pt x="6646" y="9920"/>
                  </a:cubicBezTo>
                  <a:cubicBezTo>
                    <a:pt x="11215" y="13760"/>
                    <a:pt x="16200" y="17760"/>
                    <a:pt x="2118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031" y="17440"/>
                    <a:pt x="13292" y="13280"/>
                    <a:pt x="9969" y="8960"/>
                  </a:cubicBezTo>
                  <a:cubicBezTo>
                    <a:pt x="7477" y="6880"/>
                    <a:pt x="5400" y="4960"/>
                    <a:pt x="2908" y="2880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65024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</p:grpSp>
      <p:grpSp>
        <p:nvGrpSpPr>
          <p:cNvPr id="262" name="Group 9"/>
          <p:cNvGrpSpPr/>
          <p:nvPr/>
        </p:nvGrpSpPr>
        <p:grpSpPr>
          <a:xfrm>
            <a:off x="28786" y="1219199"/>
            <a:ext cx="2514601" cy="7310122"/>
            <a:chOff x="0" y="0"/>
            <a:chExt cx="2514599" cy="7310121"/>
          </a:xfrm>
        </p:grpSpPr>
        <p:sp>
          <p:nvSpPr>
            <p:cNvPr id="250" name="Freeform 27"/>
            <p:cNvSpPr/>
            <p:nvPr/>
          </p:nvSpPr>
          <p:spPr>
            <a:xfrm>
              <a:off x="-1" y="-1"/>
              <a:ext cx="526627" cy="4693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68" y="4930"/>
                  </a:moveTo>
                  <a:cubicBezTo>
                    <a:pt x="2307" y="6762"/>
                    <a:pt x="3565" y="8617"/>
                    <a:pt x="5452" y="10448"/>
                  </a:cubicBezTo>
                  <a:cubicBezTo>
                    <a:pt x="7130" y="12279"/>
                    <a:pt x="9227" y="14110"/>
                    <a:pt x="11953" y="15942"/>
                  </a:cubicBezTo>
                  <a:cubicBezTo>
                    <a:pt x="14470" y="17773"/>
                    <a:pt x="17616" y="19581"/>
                    <a:pt x="21181" y="21389"/>
                  </a:cubicBezTo>
                  <a:cubicBezTo>
                    <a:pt x="21390" y="21459"/>
                    <a:pt x="21600" y="21530"/>
                    <a:pt x="21600" y="21600"/>
                  </a:cubicBezTo>
                  <a:cubicBezTo>
                    <a:pt x="21390" y="21248"/>
                    <a:pt x="20971" y="20872"/>
                    <a:pt x="20761" y="20520"/>
                  </a:cubicBezTo>
                  <a:cubicBezTo>
                    <a:pt x="20761" y="20450"/>
                    <a:pt x="20761" y="20379"/>
                    <a:pt x="20761" y="20332"/>
                  </a:cubicBezTo>
                  <a:cubicBezTo>
                    <a:pt x="17825" y="18853"/>
                    <a:pt x="15309" y="17397"/>
                    <a:pt x="13212" y="15918"/>
                  </a:cubicBezTo>
                  <a:cubicBezTo>
                    <a:pt x="10485" y="14087"/>
                    <a:pt x="8179" y="12279"/>
                    <a:pt x="6291" y="10424"/>
                  </a:cubicBezTo>
                  <a:cubicBezTo>
                    <a:pt x="4404" y="8593"/>
                    <a:pt x="2936" y="6762"/>
                    <a:pt x="1887" y="4907"/>
                  </a:cubicBezTo>
                  <a:cubicBezTo>
                    <a:pt x="1468" y="3991"/>
                    <a:pt x="1049" y="3076"/>
                    <a:pt x="629" y="2160"/>
                  </a:cubicBezTo>
                  <a:cubicBezTo>
                    <a:pt x="419" y="1432"/>
                    <a:pt x="210" y="728"/>
                    <a:pt x="2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28"/>
                    <a:pt x="210" y="1432"/>
                    <a:pt x="210" y="2160"/>
                  </a:cubicBezTo>
                  <a:cubicBezTo>
                    <a:pt x="629" y="3076"/>
                    <a:pt x="839" y="3991"/>
                    <a:pt x="1468" y="493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65024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51" name="Freeform 28"/>
            <p:cNvSpPr/>
            <p:nvPr/>
          </p:nvSpPr>
          <p:spPr>
            <a:xfrm>
              <a:off x="558800" y="4604174"/>
              <a:ext cx="450427" cy="1686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09" y="14989"/>
                  </a:moveTo>
                  <a:cubicBezTo>
                    <a:pt x="15709" y="17215"/>
                    <a:pt x="18409" y="19440"/>
                    <a:pt x="21600" y="21600"/>
                  </a:cubicBezTo>
                  <a:cubicBezTo>
                    <a:pt x="21600" y="21142"/>
                    <a:pt x="21600" y="20618"/>
                    <a:pt x="21600" y="20160"/>
                  </a:cubicBezTo>
                  <a:cubicBezTo>
                    <a:pt x="21600" y="20095"/>
                    <a:pt x="21600" y="19964"/>
                    <a:pt x="21600" y="19898"/>
                  </a:cubicBezTo>
                  <a:cubicBezTo>
                    <a:pt x="19391" y="18196"/>
                    <a:pt x="17182" y="16495"/>
                    <a:pt x="15218" y="14793"/>
                  </a:cubicBezTo>
                  <a:cubicBezTo>
                    <a:pt x="9327" y="9949"/>
                    <a:pt x="4173" y="4975"/>
                    <a:pt x="0" y="0"/>
                  </a:cubicBezTo>
                  <a:cubicBezTo>
                    <a:pt x="491" y="1375"/>
                    <a:pt x="982" y="2749"/>
                    <a:pt x="1718" y="4124"/>
                  </a:cubicBezTo>
                  <a:cubicBezTo>
                    <a:pt x="5155" y="7789"/>
                    <a:pt x="8836" y="11389"/>
                    <a:pt x="13009" y="14989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65024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52" name="Freeform 29"/>
            <p:cNvSpPr/>
            <p:nvPr/>
          </p:nvSpPr>
          <p:spPr>
            <a:xfrm>
              <a:off x="1044785" y="6253481"/>
              <a:ext cx="460588" cy="1056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40" y="1565"/>
                  </a:moveTo>
                  <a:cubicBezTo>
                    <a:pt x="960" y="1043"/>
                    <a:pt x="480" y="522"/>
                    <a:pt x="0" y="0"/>
                  </a:cubicBezTo>
                  <a:cubicBezTo>
                    <a:pt x="0" y="939"/>
                    <a:pt x="0" y="1983"/>
                    <a:pt x="240" y="3026"/>
                  </a:cubicBezTo>
                  <a:cubicBezTo>
                    <a:pt x="3360" y="6470"/>
                    <a:pt x="6480" y="9913"/>
                    <a:pt x="10080" y="13252"/>
                  </a:cubicBezTo>
                  <a:cubicBezTo>
                    <a:pt x="12960" y="16070"/>
                    <a:pt x="16080" y="18887"/>
                    <a:pt x="19200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8240" y="18783"/>
                    <a:pt x="15120" y="15861"/>
                    <a:pt x="12000" y="12835"/>
                  </a:cubicBezTo>
                  <a:cubicBezTo>
                    <a:pt x="8160" y="9183"/>
                    <a:pt x="4800" y="5322"/>
                    <a:pt x="1440" y="1565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65024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53" name="Freeform 30"/>
            <p:cNvSpPr/>
            <p:nvPr/>
          </p:nvSpPr>
          <p:spPr>
            <a:xfrm>
              <a:off x="526625" y="4654974"/>
              <a:ext cx="589281" cy="2385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970" y="18917"/>
                  </a:moveTo>
                  <a:cubicBezTo>
                    <a:pt x="17468" y="17946"/>
                    <a:pt x="15965" y="16928"/>
                    <a:pt x="14650" y="15911"/>
                  </a:cubicBezTo>
                  <a:cubicBezTo>
                    <a:pt x="10706" y="12997"/>
                    <a:pt x="7701" y="9991"/>
                    <a:pt x="5447" y="6984"/>
                  </a:cubicBezTo>
                  <a:cubicBezTo>
                    <a:pt x="4132" y="5504"/>
                    <a:pt x="3193" y="3978"/>
                    <a:pt x="2442" y="2451"/>
                  </a:cubicBezTo>
                  <a:cubicBezTo>
                    <a:pt x="1690" y="1619"/>
                    <a:pt x="751" y="833"/>
                    <a:pt x="0" y="0"/>
                  </a:cubicBezTo>
                  <a:cubicBezTo>
                    <a:pt x="939" y="2359"/>
                    <a:pt x="2254" y="4718"/>
                    <a:pt x="3944" y="7030"/>
                  </a:cubicBezTo>
                  <a:cubicBezTo>
                    <a:pt x="6198" y="10083"/>
                    <a:pt x="9203" y="13090"/>
                    <a:pt x="12960" y="16050"/>
                  </a:cubicBezTo>
                  <a:cubicBezTo>
                    <a:pt x="14838" y="17484"/>
                    <a:pt x="16904" y="18964"/>
                    <a:pt x="19346" y="20397"/>
                  </a:cubicBezTo>
                  <a:cubicBezTo>
                    <a:pt x="20097" y="20767"/>
                    <a:pt x="20849" y="21184"/>
                    <a:pt x="21600" y="21600"/>
                  </a:cubicBezTo>
                  <a:cubicBezTo>
                    <a:pt x="21412" y="21461"/>
                    <a:pt x="21224" y="21322"/>
                    <a:pt x="21037" y="21184"/>
                  </a:cubicBezTo>
                  <a:cubicBezTo>
                    <a:pt x="20285" y="20444"/>
                    <a:pt x="19534" y="19657"/>
                    <a:pt x="18970" y="18917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65024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54" name="Freeform 31"/>
            <p:cNvSpPr/>
            <p:nvPr/>
          </p:nvSpPr>
          <p:spPr>
            <a:xfrm>
              <a:off x="474627" y="1374986"/>
              <a:ext cx="182387" cy="3229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600" fill="norm" stroke="1" extrusionOk="0">
                  <a:moveTo>
                    <a:pt x="9750" y="21600"/>
                  </a:moveTo>
                  <a:cubicBezTo>
                    <a:pt x="8550" y="21191"/>
                    <a:pt x="7950" y="20781"/>
                    <a:pt x="7350" y="20372"/>
                  </a:cubicBezTo>
                  <a:cubicBezTo>
                    <a:pt x="4350" y="18085"/>
                    <a:pt x="2550" y="15833"/>
                    <a:pt x="2550" y="13581"/>
                  </a:cubicBezTo>
                  <a:cubicBezTo>
                    <a:pt x="2550" y="11295"/>
                    <a:pt x="4350" y="9043"/>
                    <a:pt x="7350" y="6756"/>
                  </a:cubicBezTo>
                  <a:cubicBezTo>
                    <a:pt x="8550" y="5630"/>
                    <a:pt x="10350" y="4504"/>
                    <a:pt x="12750" y="3378"/>
                  </a:cubicBezTo>
                  <a:cubicBezTo>
                    <a:pt x="15150" y="2252"/>
                    <a:pt x="17550" y="1126"/>
                    <a:pt x="21150" y="0"/>
                  </a:cubicBezTo>
                  <a:cubicBezTo>
                    <a:pt x="20550" y="0"/>
                    <a:pt x="20550" y="0"/>
                    <a:pt x="20550" y="0"/>
                  </a:cubicBezTo>
                  <a:cubicBezTo>
                    <a:pt x="16950" y="1126"/>
                    <a:pt x="13950" y="2252"/>
                    <a:pt x="11550" y="3378"/>
                  </a:cubicBezTo>
                  <a:cubicBezTo>
                    <a:pt x="9150" y="4504"/>
                    <a:pt x="7350" y="5630"/>
                    <a:pt x="5550" y="6756"/>
                  </a:cubicBezTo>
                  <a:cubicBezTo>
                    <a:pt x="1950" y="9009"/>
                    <a:pt x="150" y="11295"/>
                    <a:pt x="150" y="13581"/>
                  </a:cubicBezTo>
                  <a:cubicBezTo>
                    <a:pt x="-450" y="15731"/>
                    <a:pt x="750" y="17915"/>
                    <a:pt x="3750" y="20099"/>
                  </a:cubicBezTo>
                  <a:cubicBezTo>
                    <a:pt x="5550" y="20576"/>
                    <a:pt x="7350" y="21088"/>
                    <a:pt x="9150" y="21566"/>
                  </a:cubicBezTo>
                  <a:cubicBezTo>
                    <a:pt x="9150" y="21566"/>
                    <a:pt x="9750" y="21600"/>
                    <a:pt x="9750" y="2160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65024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55" name="Freeform 32"/>
            <p:cNvSpPr/>
            <p:nvPr/>
          </p:nvSpPr>
          <p:spPr>
            <a:xfrm>
              <a:off x="1156546" y="7010400"/>
              <a:ext cx="143935" cy="299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971" y="21600"/>
                  </a:move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86" y="14644"/>
                    <a:pt x="6943" y="7322"/>
                    <a:pt x="0" y="0"/>
                  </a:cubicBezTo>
                  <a:cubicBezTo>
                    <a:pt x="4629" y="7322"/>
                    <a:pt x="10029" y="14644"/>
                    <a:pt x="16971" y="2160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65024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56" name="Freeform 33"/>
            <p:cNvSpPr/>
            <p:nvPr/>
          </p:nvSpPr>
          <p:spPr>
            <a:xfrm>
              <a:off x="506305" y="4382347"/>
              <a:ext cx="88055" cy="545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082" y="10901"/>
                  </a:moveTo>
                  <a:cubicBezTo>
                    <a:pt x="10165" y="14535"/>
                    <a:pt x="16518" y="17966"/>
                    <a:pt x="21600" y="21600"/>
                  </a:cubicBezTo>
                  <a:cubicBezTo>
                    <a:pt x="17788" y="17361"/>
                    <a:pt x="15247" y="13121"/>
                    <a:pt x="12706" y="8882"/>
                  </a:cubicBezTo>
                  <a:cubicBezTo>
                    <a:pt x="12706" y="8882"/>
                    <a:pt x="11435" y="8680"/>
                    <a:pt x="11435" y="8680"/>
                  </a:cubicBezTo>
                  <a:cubicBezTo>
                    <a:pt x="7624" y="5854"/>
                    <a:pt x="3812" y="2826"/>
                    <a:pt x="0" y="0"/>
                  </a:cubicBezTo>
                  <a:cubicBezTo>
                    <a:pt x="0" y="404"/>
                    <a:pt x="0" y="1009"/>
                    <a:pt x="0" y="1615"/>
                  </a:cubicBezTo>
                  <a:cubicBezTo>
                    <a:pt x="1271" y="4643"/>
                    <a:pt x="3812" y="7873"/>
                    <a:pt x="5082" y="10901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65024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57" name="Freeform 34"/>
            <p:cNvSpPr/>
            <p:nvPr/>
          </p:nvSpPr>
          <p:spPr>
            <a:xfrm>
              <a:off x="1009226" y="3356187"/>
              <a:ext cx="1505374" cy="2897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88" y="21030"/>
                  </a:moveTo>
                  <a:cubicBezTo>
                    <a:pt x="661" y="19052"/>
                    <a:pt x="1396" y="17037"/>
                    <a:pt x="2571" y="15097"/>
                  </a:cubicBezTo>
                  <a:cubicBezTo>
                    <a:pt x="3747" y="13196"/>
                    <a:pt x="5363" y="11332"/>
                    <a:pt x="7273" y="9583"/>
                  </a:cubicBezTo>
                  <a:cubicBezTo>
                    <a:pt x="9110" y="7796"/>
                    <a:pt x="11314" y="6123"/>
                    <a:pt x="13739" y="4525"/>
                  </a:cubicBezTo>
                  <a:cubicBezTo>
                    <a:pt x="14914" y="3727"/>
                    <a:pt x="16163" y="2928"/>
                    <a:pt x="17486" y="2206"/>
                  </a:cubicBezTo>
                  <a:cubicBezTo>
                    <a:pt x="18147" y="1825"/>
                    <a:pt x="18808" y="1445"/>
                    <a:pt x="19469" y="1065"/>
                  </a:cubicBezTo>
                  <a:cubicBezTo>
                    <a:pt x="20131" y="723"/>
                    <a:pt x="20865" y="342"/>
                    <a:pt x="21600" y="0"/>
                  </a:cubicBezTo>
                  <a:cubicBezTo>
                    <a:pt x="21527" y="0"/>
                    <a:pt x="21527" y="0"/>
                    <a:pt x="21527" y="0"/>
                  </a:cubicBezTo>
                  <a:cubicBezTo>
                    <a:pt x="20792" y="342"/>
                    <a:pt x="20057" y="685"/>
                    <a:pt x="19396" y="1027"/>
                  </a:cubicBezTo>
                  <a:cubicBezTo>
                    <a:pt x="18735" y="1407"/>
                    <a:pt x="18073" y="1787"/>
                    <a:pt x="17412" y="2130"/>
                  </a:cubicBezTo>
                  <a:cubicBezTo>
                    <a:pt x="16016" y="2890"/>
                    <a:pt x="14767" y="3651"/>
                    <a:pt x="13592" y="4449"/>
                  </a:cubicBezTo>
                  <a:cubicBezTo>
                    <a:pt x="11094" y="6046"/>
                    <a:pt x="8890" y="7720"/>
                    <a:pt x="6980" y="9469"/>
                  </a:cubicBezTo>
                  <a:cubicBezTo>
                    <a:pt x="4996" y="11256"/>
                    <a:pt x="3380" y="13120"/>
                    <a:pt x="2204" y="15059"/>
                  </a:cubicBezTo>
                  <a:cubicBezTo>
                    <a:pt x="955" y="16923"/>
                    <a:pt x="220" y="18900"/>
                    <a:pt x="0" y="20877"/>
                  </a:cubicBezTo>
                  <a:cubicBezTo>
                    <a:pt x="220" y="21106"/>
                    <a:pt x="367" y="21334"/>
                    <a:pt x="514" y="21600"/>
                  </a:cubicBezTo>
                  <a:cubicBezTo>
                    <a:pt x="514" y="21410"/>
                    <a:pt x="514" y="21220"/>
                    <a:pt x="588" y="2103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65024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58" name="Freeform 35"/>
            <p:cNvSpPr/>
            <p:nvPr/>
          </p:nvSpPr>
          <p:spPr>
            <a:xfrm>
              <a:off x="1115905" y="7040881"/>
              <a:ext cx="128694" cy="269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7336"/>
                    <a:pt x="10368" y="14672"/>
                    <a:pt x="16416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3824" y="14672"/>
                    <a:pt x="6912" y="7336"/>
                    <a:pt x="0" y="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65024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59" name="Freeform 36"/>
            <p:cNvSpPr/>
            <p:nvPr/>
          </p:nvSpPr>
          <p:spPr>
            <a:xfrm>
              <a:off x="1009226" y="6290734"/>
              <a:ext cx="147321" cy="719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596"/>
                    <a:pt x="1490" y="9191"/>
                    <a:pt x="5214" y="13634"/>
                  </a:cubicBezTo>
                  <a:cubicBezTo>
                    <a:pt x="8193" y="15013"/>
                    <a:pt x="10428" y="16545"/>
                    <a:pt x="13407" y="17923"/>
                  </a:cubicBezTo>
                  <a:cubicBezTo>
                    <a:pt x="16386" y="19149"/>
                    <a:pt x="18621" y="20374"/>
                    <a:pt x="21600" y="21600"/>
                  </a:cubicBezTo>
                  <a:cubicBezTo>
                    <a:pt x="20855" y="21294"/>
                    <a:pt x="20855" y="20987"/>
                    <a:pt x="20110" y="20681"/>
                  </a:cubicBezTo>
                  <a:cubicBezTo>
                    <a:pt x="11917" y="15013"/>
                    <a:pt x="7448" y="9191"/>
                    <a:pt x="5959" y="3370"/>
                  </a:cubicBezTo>
                  <a:cubicBezTo>
                    <a:pt x="5214" y="2757"/>
                    <a:pt x="3724" y="2298"/>
                    <a:pt x="2979" y="1685"/>
                  </a:cubicBezTo>
                  <a:cubicBezTo>
                    <a:pt x="1490" y="1072"/>
                    <a:pt x="745" y="460"/>
                    <a:pt x="0" y="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65024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60" name="Freeform 37"/>
            <p:cNvSpPr/>
            <p:nvPr/>
          </p:nvSpPr>
          <p:spPr>
            <a:xfrm>
              <a:off x="1009226" y="6156960"/>
              <a:ext cx="42334" cy="243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700"/>
                  </a:moveTo>
                  <a:cubicBezTo>
                    <a:pt x="2700" y="13050"/>
                    <a:pt x="5400" y="14850"/>
                    <a:pt x="10800" y="16650"/>
                  </a:cubicBezTo>
                  <a:cubicBezTo>
                    <a:pt x="13500" y="18450"/>
                    <a:pt x="18900" y="19800"/>
                    <a:pt x="21600" y="21600"/>
                  </a:cubicBezTo>
                  <a:cubicBezTo>
                    <a:pt x="18900" y="17100"/>
                    <a:pt x="18900" y="12600"/>
                    <a:pt x="18900" y="8550"/>
                  </a:cubicBezTo>
                  <a:cubicBezTo>
                    <a:pt x="13500" y="5400"/>
                    <a:pt x="8100" y="2700"/>
                    <a:pt x="0" y="0"/>
                  </a:cubicBezTo>
                  <a:cubicBezTo>
                    <a:pt x="0" y="450"/>
                    <a:pt x="0" y="1350"/>
                    <a:pt x="0" y="1800"/>
                  </a:cubicBezTo>
                  <a:cubicBezTo>
                    <a:pt x="0" y="4950"/>
                    <a:pt x="0" y="8550"/>
                    <a:pt x="0" y="11700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65024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61" name="Freeform 38"/>
            <p:cNvSpPr/>
            <p:nvPr/>
          </p:nvSpPr>
          <p:spPr>
            <a:xfrm>
              <a:off x="1044785" y="6744547"/>
              <a:ext cx="225215" cy="565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400" y="5449"/>
                  </a:moveTo>
                  <a:cubicBezTo>
                    <a:pt x="3436" y="3697"/>
                    <a:pt x="1964" y="1751"/>
                    <a:pt x="0" y="0"/>
                  </a:cubicBezTo>
                  <a:cubicBezTo>
                    <a:pt x="1473" y="3114"/>
                    <a:pt x="3436" y="6422"/>
                    <a:pt x="5400" y="9535"/>
                  </a:cubicBezTo>
                  <a:cubicBezTo>
                    <a:pt x="5891" y="10119"/>
                    <a:pt x="6382" y="10703"/>
                    <a:pt x="6873" y="11286"/>
                  </a:cubicBezTo>
                  <a:cubicBezTo>
                    <a:pt x="10800" y="14789"/>
                    <a:pt x="14727" y="18292"/>
                    <a:pt x="19145" y="21600"/>
                  </a:cubicBezTo>
                  <a:cubicBezTo>
                    <a:pt x="21600" y="21600"/>
                    <a:pt x="21600" y="21600"/>
                    <a:pt x="21600" y="21600"/>
                  </a:cubicBezTo>
                  <a:cubicBezTo>
                    <a:pt x="17182" y="17903"/>
                    <a:pt x="13745" y="14011"/>
                    <a:pt x="10800" y="10119"/>
                  </a:cubicBezTo>
                  <a:cubicBezTo>
                    <a:pt x="8836" y="8562"/>
                    <a:pt x="7364" y="7005"/>
                    <a:pt x="5400" y="5449"/>
                  </a:cubicBezTo>
                  <a:close/>
                </a:path>
              </a:pathLst>
            </a:custGeom>
            <a:solidFill>
              <a:srgbClr val="766F54"/>
            </a:solidFill>
            <a:ln w="12700" cap="flat">
              <a:noFill/>
              <a:miter lim="400000"/>
            </a:ln>
            <a:effectLst/>
          </p:spPr>
          <p:txBody>
            <a:bodyPr wrap="square" lIns="48767" tIns="48767" rIns="48767" bIns="48767" numCol="1" anchor="t">
              <a:noAutofit/>
            </a:bodyPr>
            <a:lstStyle/>
            <a:p>
              <a:pPr algn="l" defTabSz="650240">
                <a:defRPr sz="24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</p:grpSp>
      <p:sp>
        <p:nvSpPr>
          <p:cNvPr id="263" name="Rectangle 6"/>
          <p:cNvSpPr/>
          <p:nvPr/>
        </p:nvSpPr>
        <p:spPr>
          <a:xfrm>
            <a:off x="-1" y="1219199"/>
            <a:ext cx="194735" cy="7315201"/>
          </a:xfrm>
          <a:prstGeom prst="rect">
            <a:avLst/>
          </a:prstGeom>
          <a:solidFill>
            <a:srgbClr val="766F54"/>
          </a:solidFill>
          <a:ln w="12700">
            <a:miter lim="400000"/>
          </a:ln>
        </p:spPr>
        <p:txBody>
          <a:bodyPr lIns="48767" tIns="48767" rIns="48767" bIns="48767"/>
          <a:lstStyle/>
          <a:p>
            <a:pPr algn="l" defTabSz="650240">
              <a:defRPr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64" name="Freeform 11"/>
          <p:cNvSpPr/>
          <p:nvPr/>
        </p:nvSpPr>
        <p:spPr>
          <a:xfrm flipH="1" rot="10800000">
            <a:off x="-5081" y="1981199"/>
            <a:ext cx="1702589" cy="5418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8" h="21600" fill="norm" stroke="1" extrusionOk="0">
                <a:moveTo>
                  <a:pt x="21472" y="10154"/>
                </a:moveTo>
                <a:lnTo>
                  <a:pt x="18377" y="406"/>
                </a:lnTo>
                <a:cubicBezTo>
                  <a:pt x="18356" y="337"/>
                  <a:pt x="18331" y="272"/>
                  <a:pt x="18310" y="203"/>
                </a:cubicBezTo>
                <a:cubicBezTo>
                  <a:pt x="18247" y="0"/>
                  <a:pt x="18182" y="0"/>
                  <a:pt x="18117" y="0"/>
                </a:cubicBezTo>
                <a:lnTo>
                  <a:pt x="16891" y="0"/>
                </a:lnTo>
                <a:lnTo>
                  <a:pt x="0" y="151"/>
                </a:lnTo>
                <a:cubicBezTo>
                  <a:pt x="19" y="7301"/>
                  <a:pt x="39" y="14450"/>
                  <a:pt x="58" y="21600"/>
                </a:cubicBezTo>
                <a:lnTo>
                  <a:pt x="16891" y="21527"/>
                </a:lnTo>
                <a:lnTo>
                  <a:pt x="18117" y="21527"/>
                </a:lnTo>
                <a:cubicBezTo>
                  <a:pt x="18182" y="21527"/>
                  <a:pt x="18247" y="21324"/>
                  <a:pt x="18310" y="21324"/>
                </a:cubicBezTo>
                <a:cubicBezTo>
                  <a:pt x="18310" y="21120"/>
                  <a:pt x="18377" y="21120"/>
                  <a:pt x="18377" y="21120"/>
                </a:cubicBezTo>
                <a:lnTo>
                  <a:pt x="21472" y="11372"/>
                </a:lnTo>
                <a:cubicBezTo>
                  <a:pt x="21600" y="10966"/>
                  <a:pt x="21600" y="10560"/>
                  <a:pt x="21472" y="10154"/>
                </a:cubicBezTo>
                <a:close/>
              </a:path>
            </a:pathLst>
          </a:custGeom>
          <a:solidFill>
            <a:srgbClr val="A53010"/>
          </a:solidFill>
          <a:ln w="12700">
            <a:miter lim="400000"/>
          </a:ln>
        </p:spPr>
        <p:txBody>
          <a:bodyPr lIns="48767" tIns="48767" rIns="48767" bIns="48767"/>
          <a:lstStyle/>
          <a:p>
            <a:pPr algn="l" defTabSz="650240">
              <a:defRPr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65" name="Numero diapositiva"/>
          <p:cNvSpPr txBox="1"/>
          <p:nvPr>
            <p:ph type="sldNum" sz="quarter" idx="2"/>
          </p:nvPr>
        </p:nvSpPr>
        <p:spPr>
          <a:xfrm>
            <a:off x="894310" y="1989158"/>
            <a:ext cx="504384" cy="529337"/>
          </a:xfrm>
          <a:prstGeom prst="rect">
            <a:avLst/>
          </a:prstGeom>
        </p:spPr>
        <p:txBody>
          <a:bodyPr lIns="48767" tIns="48767" rIns="48767" bIns="48767"/>
          <a:lstStyle>
            <a:lvl1pPr algn="r" defTabSz="650240">
              <a:defRPr sz="2800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olo e contenuto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Testo titolo"/>
          <p:cNvSpPr txBox="1"/>
          <p:nvPr>
            <p:ph type="title"/>
          </p:nvPr>
        </p:nvSpPr>
        <p:spPr>
          <a:xfrm>
            <a:off x="894079" y="1608666"/>
            <a:ext cx="11216642" cy="1413935"/>
          </a:xfrm>
          <a:prstGeom prst="rect">
            <a:avLst/>
          </a:prstGeom>
        </p:spPr>
        <p:txBody>
          <a:bodyPr lIns="48767" tIns="48767" rIns="48767" bIns="48767" anchor="ctr"/>
          <a:lstStyle>
            <a:lvl1pPr defTabSz="1300480">
              <a:lnSpc>
                <a:spcPct val="90000"/>
              </a:lnSpc>
              <a:defRPr cap="none" spc="0" sz="6200">
                <a:solidFill>
                  <a:srgbClr val="000000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pPr/>
            <a:r>
              <a:t>Testo titolo</a:t>
            </a:r>
          </a:p>
        </p:txBody>
      </p:sp>
      <p:sp>
        <p:nvSpPr>
          <p:cNvPr id="273" name="Corpo livello uno…"/>
          <p:cNvSpPr txBox="1"/>
          <p:nvPr>
            <p:ph type="body" idx="1"/>
          </p:nvPr>
        </p:nvSpPr>
        <p:spPr>
          <a:xfrm>
            <a:off x="894079" y="3166533"/>
            <a:ext cx="11216642" cy="4641428"/>
          </a:xfrm>
          <a:prstGeom prst="rect">
            <a:avLst/>
          </a:prstGeom>
        </p:spPr>
        <p:txBody>
          <a:bodyPr lIns="48767" tIns="48767" rIns="48767" bIns="48767" anchor="t"/>
          <a:lstStyle>
            <a:lvl1pPr marL="310242" indent="-310242" defTabSz="1300480">
              <a:lnSpc>
                <a:spcPct val="90000"/>
              </a:lnSpc>
              <a:spcBef>
                <a:spcPts val="1400"/>
              </a:spcBef>
              <a:buClrTx/>
              <a:buSzPct val="100000"/>
              <a:buFont typeface="Arial"/>
              <a:defRPr sz="3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819150" indent="-361950" defTabSz="1300480">
              <a:lnSpc>
                <a:spcPct val="90000"/>
              </a:lnSpc>
              <a:spcBef>
                <a:spcPts val="1400"/>
              </a:spcBef>
              <a:buClrTx/>
              <a:buSzPct val="100000"/>
              <a:buFont typeface="Arial"/>
              <a:defRPr sz="3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48739" indent="-434339" defTabSz="1300480">
              <a:lnSpc>
                <a:spcPct val="90000"/>
              </a:lnSpc>
              <a:spcBef>
                <a:spcPts val="1400"/>
              </a:spcBef>
              <a:buClrTx/>
              <a:buSzPct val="100000"/>
              <a:buFont typeface="Arial"/>
              <a:defRPr sz="3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54200" indent="-482600" defTabSz="1300480">
              <a:lnSpc>
                <a:spcPct val="90000"/>
              </a:lnSpc>
              <a:spcBef>
                <a:spcPts val="1400"/>
              </a:spcBef>
              <a:buClrTx/>
              <a:buSzPct val="100000"/>
              <a:buFont typeface="Arial"/>
              <a:defRPr sz="3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311400" indent="-482600" defTabSz="1300480">
              <a:lnSpc>
                <a:spcPct val="90000"/>
              </a:lnSpc>
              <a:spcBef>
                <a:spcPts val="1400"/>
              </a:spcBef>
              <a:buClrTx/>
              <a:buSzPct val="100000"/>
              <a:buFont typeface="Arial"/>
              <a:defRPr sz="3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274" name="Numero diapositiva"/>
          <p:cNvSpPr txBox="1"/>
          <p:nvPr>
            <p:ph type="sldNum" sz="quarter" idx="2"/>
          </p:nvPr>
        </p:nvSpPr>
        <p:spPr>
          <a:xfrm>
            <a:off x="11787362" y="8024622"/>
            <a:ext cx="323359" cy="338837"/>
          </a:xfrm>
          <a:prstGeom prst="rect">
            <a:avLst/>
          </a:prstGeom>
        </p:spPr>
        <p:txBody>
          <a:bodyPr lIns="48767" tIns="48767" rIns="48767" bIns="48767"/>
          <a:lstStyle>
            <a:lvl1pPr algn="r" defTabSz="1300480"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- Oriz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magin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esto titolo"/>
          <p:cNvSpPr txBox="1"/>
          <p:nvPr>
            <p:ph type="title"/>
          </p:nvPr>
        </p:nvSpPr>
        <p:spPr>
          <a:xfrm>
            <a:off x="660400" y="1003300"/>
            <a:ext cx="11684000" cy="1460500"/>
          </a:xfrm>
          <a:prstGeom prst="rect">
            <a:avLst/>
          </a:prstGeom>
        </p:spPr>
        <p:txBody>
          <a:bodyPr/>
          <a:lstStyle>
            <a:lvl1pPr>
              <a:defRPr spc="992" sz="6200"/>
            </a:lvl1pPr>
          </a:lstStyle>
          <a:p>
            <a:pPr/>
            <a:r>
              <a:t>Testo titolo</a:t>
            </a:r>
          </a:p>
        </p:txBody>
      </p:sp>
      <p:sp>
        <p:nvSpPr>
          <p:cNvPr id="22" name="Corpo livello uno…"/>
          <p:cNvSpPr txBox="1"/>
          <p:nvPr>
            <p:ph type="body" sz="quarter" idx="1"/>
          </p:nvPr>
        </p:nvSpPr>
        <p:spPr>
          <a:xfrm>
            <a:off x="660400" y="508000"/>
            <a:ext cx="11684000" cy="508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1pPr>
            <a:lvl2pPr marL="0" indent="22860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2pPr>
            <a:lvl3pPr marL="0" indent="45720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3pPr>
            <a:lvl4pPr marL="0" indent="68580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4pPr>
            <a:lvl5pPr marL="0" indent="91440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23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- Orizzontale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Immagine"/>
          <p:cNvSpPr/>
          <p:nvPr>
            <p:ph type="pic" idx="13"/>
          </p:nvPr>
        </p:nvSpPr>
        <p:spPr>
          <a:xfrm>
            <a:off x="0" y="2717800"/>
            <a:ext cx="13004800" cy="70358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1" name="Testo titolo"/>
          <p:cNvSpPr txBox="1"/>
          <p:nvPr>
            <p:ph type="title"/>
          </p:nvPr>
        </p:nvSpPr>
        <p:spPr>
          <a:xfrm>
            <a:off x="660400" y="1003300"/>
            <a:ext cx="11684000" cy="1460500"/>
          </a:xfrm>
          <a:prstGeom prst="rect">
            <a:avLst/>
          </a:prstGeom>
        </p:spPr>
        <p:txBody>
          <a:bodyPr/>
          <a:lstStyle>
            <a:lvl1pPr>
              <a:defRPr spc="992" sz="6200"/>
            </a:lvl1pPr>
          </a:lstStyle>
          <a:p>
            <a:pPr/>
            <a:r>
              <a:t>Testo titolo</a:t>
            </a:r>
          </a:p>
        </p:txBody>
      </p:sp>
      <p:sp>
        <p:nvSpPr>
          <p:cNvPr id="32" name="Corpo livello uno…"/>
          <p:cNvSpPr txBox="1"/>
          <p:nvPr>
            <p:ph type="body" sz="quarter" idx="1"/>
          </p:nvPr>
        </p:nvSpPr>
        <p:spPr>
          <a:xfrm>
            <a:off x="660400" y="508000"/>
            <a:ext cx="11684000" cy="508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1pPr>
            <a:lvl2pPr marL="0" indent="22860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2pPr>
            <a:lvl3pPr marL="0" indent="45720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3pPr>
            <a:lvl4pPr marL="0" indent="68580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4pPr>
            <a:lvl5pPr marL="0" indent="91440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33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olo - Centr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sto titolo"/>
          <p:cNvSpPr txBox="1"/>
          <p:nvPr>
            <p:ph type="title"/>
          </p:nvPr>
        </p:nvSpPr>
        <p:spPr>
          <a:xfrm>
            <a:off x="660400" y="3759200"/>
            <a:ext cx="11684000" cy="2222500"/>
          </a:xfrm>
          <a:prstGeom prst="rect">
            <a:avLst/>
          </a:prstGeom>
        </p:spPr>
        <p:txBody>
          <a:bodyPr anchor="ctr"/>
          <a:lstStyle>
            <a:lvl1pPr>
              <a:defRPr spc="992" sz="6200"/>
            </a:lvl1pPr>
          </a:lstStyle>
          <a:p>
            <a:pPr/>
            <a:r>
              <a:t>Testo titolo</a:t>
            </a:r>
          </a:p>
        </p:txBody>
      </p:sp>
      <p:sp>
        <p:nvSpPr>
          <p:cNvPr id="41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Immagine"/>
          <p:cNvSpPr/>
          <p:nvPr>
            <p:ph type="pic" idx="13"/>
          </p:nvPr>
        </p:nvSpPr>
        <p:spPr>
          <a:xfrm>
            <a:off x="6496050" y="6350"/>
            <a:ext cx="65024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49" name="Testo titolo"/>
          <p:cNvSpPr txBox="1"/>
          <p:nvPr>
            <p:ph type="title"/>
          </p:nvPr>
        </p:nvSpPr>
        <p:spPr>
          <a:xfrm>
            <a:off x="546100" y="4305300"/>
            <a:ext cx="5410200" cy="2984500"/>
          </a:xfrm>
          <a:prstGeom prst="rect">
            <a:avLst/>
          </a:prstGeom>
        </p:spPr>
        <p:txBody>
          <a:bodyPr/>
          <a:lstStyle/>
          <a:p>
            <a:pPr/>
            <a:r>
              <a:t>Testo titolo</a:t>
            </a:r>
          </a:p>
        </p:txBody>
      </p:sp>
      <p:sp>
        <p:nvSpPr>
          <p:cNvPr id="50" name="Corpo livello uno…"/>
          <p:cNvSpPr txBox="1"/>
          <p:nvPr>
            <p:ph type="body" sz="quarter" idx="1"/>
          </p:nvPr>
        </p:nvSpPr>
        <p:spPr>
          <a:xfrm>
            <a:off x="546100" y="3429000"/>
            <a:ext cx="5410200" cy="889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None/>
              <a:defRPr cap="all" spc="384" sz="2400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1pPr>
            <a:lvl2pPr marL="0" indent="228600">
              <a:spcBef>
                <a:spcPts val="0"/>
              </a:spcBef>
              <a:buClrTx/>
              <a:buSzTx/>
              <a:buNone/>
              <a:defRPr cap="all" spc="384" sz="2400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2pPr>
            <a:lvl3pPr marL="0" indent="457200">
              <a:spcBef>
                <a:spcPts val="0"/>
              </a:spcBef>
              <a:buClrTx/>
              <a:buSzTx/>
              <a:buNone/>
              <a:defRPr cap="all" spc="384" sz="2400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3pPr>
            <a:lvl4pPr marL="0" indent="685800">
              <a:spcBef>
                <a:spcPts val="0"/>
              </a:spcBef>
              <a:buClrTx/>
              <a:buSzTx/>
              <a:buNone/>
              <a:defRPr cap="all" spc="384" sz="2400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4pPr>
            <a:lvl5pPr marL="0" indent="914400">
              <a:spcBef>
                <a:spcPts val="0"/>
              </a:spcBef>
              <a:buClrTx/>
              <a:buSzTx/>
              <a:buNone/>
              <a:defRPr cap="all" spc="384" sz="2400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51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olo - In al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sto tito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Testo titolo</a:t>
            </a:r>
          </a:p>
        </p:txBody>
      </p:sp>
      <p:sp>
        <p:nvSpPr>
          <p:cNvPr id="59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olo e punti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sto tito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Testo titolo</a:t>
            </a:r>
          </a:p>
        </p:txBody>
      </p:sp>
      <p:sp>
        <p:nvSpPr>
          <p:cNvPr id="67" name="Corpo livello uno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68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olo, punti elenco 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Immagine"/>
          <p:cNvSpPr/>
          <p:nvPr>
            <p:ph type="pic" idx="13"/>
          </p:nvPr>
        </p:nvSpPr>
        <p:spPr>
          <a:xfrm>
            <a:off x="6502400" y="0"/>
            <a:ext cx="65024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76" name="Testo titolo"/>
          <p:cNvSpPr txBox="1"/>
          <p:nvPr>
            <p:ph type="title"/>
          </p:nvPr>
        </p:nvSpPr>
        <p:spPr>
          <a:xfrm>
            <a:off x="660400" y="609600"/>
            <a:ext cx="5080000" cy="1854200"/>
          </a:xfrm>
          <a:prstGeom prst="rect">
            <a:avLst/>
          </a:prstGeom>
        </p:spPr>
        <p:txBody>
          <a:bodyPr/>
          <a:lstStyle/>
          <a:p>
            <a:pPr/>
            <a:r>
              <a:t>Testo titolo</a:t>
            </a:r>
          </a:p>
        </p:txBody>
      </p:sp>
      <p:sp>
        <p:nvSpPr>
          <p:cNvPr id="77" name="Corpo livello uno…"/>
          <p:cNvSpPr txBox="1"/>
          <p:nvPr>
            <p:ph type="body" sz="half" idx="1"/>
          </p:nvPr>
        </p:nvSpPr>
        <p:spPr>
          <a:xfrm>
            <a:off x="660400" y="2819400"/>
            <a:ext cx="5080000" cy="6057900"/>
          </a:xfrm>
          <a:prstGeom prst="rect">
            <a:avLst/>
          </a:prstGeom>
        </p:spPr>
        <p:txBody>
          <a:bodyPr/>
          <a:lstStyle>
            <a:lvl1pPr marL="393700" indent="-393700">
              <a:spcBef>
                <a:spcPts val="3200"/>
              </a:spcBef>
              <a:defRPr sz="3000"/>
            </a:lvl1pPr>
            <a:lvl2pPr marL="787400" indent="-393700">
              <a:spcBef>
                <a:spcPts val="3200"/>
              </a:spcBef>
              <a:defRPr sz="3000"/>
            </a:lvl2pPr>
            <a:lvl3pPr marL="1181100" indent="-393700">
              <a:spcBef>
                <a:spcPts val="3200"/>
              </a:spcBef>
              <a:defRPr sz="3000"/>
            </a:lvl3pPr>
            <a:lvl4pPr marL="1574800" indent="-393700">
              <a:spcBef>
                <a:spcPts val="3200"/>
              </a:spcBef>
              <a:defRPr sz="3000"/>
            </a:lvl4pPr>
            <a:lvl5pPr marL="1968500" indent="-393700">
              <a:spcBef>
                <a:spcPts val="3200"/>
              </a:spcBef>
              <a:defRPr sz="3000"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78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unti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orpo livello uno…"/>
          <p:cNvSpPr txBox="1"/>
          <p:nvPr>
            <p:ph type="body" idx="1"/>
          </p:nvPr>
        </p:nvSpPr>
        <p:spPr>
          <a:xfrm>
            <a:off x="660400" y="1511300"/>
            <a:ext cx="11684000" cy="6718300"/>
          </a:xfrm>
          <a:prstGeom prst="rect">
            <a:avLst/>
          </a:prstGeom>
        </p:spPr>
        <p:txBody>
          <a:bodyPr/>
          <a:lstStyle/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86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8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sto titolo"/>
          <p:cNvSpPr txBox="1"/>
          <p:nvPr>
            <p:ph type="title"/>
          </p:nvPr>
        </p:nvSpPr>
        <p:spPr>
          <a:xfrm>
            <a:off x="660400" y="609600"/>
            <a:ext cx="11684000" cy="1422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Testo titolo</a:t>
            </a:r>
          </a:p>
        </p:txBody>
      </p:sp>
      <p:sp>
        <p:nvSpPr>
          <p:cNvPr id="3" name="Corpo livello uno…"/>
          <p:cNvSpPr txBox="1"/>
          <p:nvPr>
            <p:ph type="body" idx="1"/>
          </p:nvPr>
        </p:nvSpPr>
        <p:spPr>
          <a:xfrm>
            <a:off x="660400" y="2019300"/>
            <a:ext cx="11684000" cy="671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" name="Numero diapositiva"/>
          <p:cNvSpPr txBox="1"/>
          <p:nvPr>
            <p:ph type="sldNum" sz="quarter" idx="2"/>
          </p:nvPr>
        </p:nvSpPr>
        <p:spPr>
          <a:xfrm>
            <a:off x="6311897" y="9258299"/>
            <a:ext cx="352045" cy="41910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ctr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</p:sldLayoutIdLst>
  <p:transition xmlns:p14="http://schemas.microsoft.com/office/powerpoint/2010/main" spd="med" advClick="1"/>
  <p:txStyles>
    <p:titleStyle>
      <a:lvl1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720" strike="noStrike" sz="45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1pPr>
      <a:lvl2pPr marL="0" marR="0" indent="2286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720" strike="noStrike" sz="45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2pPr>
      <a:lvl3pPr marL="0" marR="0" indent="4572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720" strike="noStrike" sz="45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3pPr>
      <a:lvl4pPr marL="0" marR="0" indent="6858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720" strike="noStrike" sz="45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4pPr>
      <a:lvl5pPr marL="0" marR="0" indent="9144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720" strike="noStrike" sz="45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5pPr>
      <a:lvl6pPr marL="0" marR="0" indent="11430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720" strike="noStrike" sz="45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6pPr>
      <a:lvl7pPr marL="0" marR="0" indent="13716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720" strike="noStrike" sz="45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7pPr>
      <a:lvl8pPr marL="0" marR="0" indent="16002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720" strike="noStrike" sz="45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8pPr>
      <a:lvl9pPr marL="0" marR="0" indent="18288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720" strike="noStrike" sz="45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9pPr>
    </p:titleStyle>
    <p:bodyStyle>
      <a:lvl1pPr marL="4699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1pPr>
      <a:lvl2pPr marL="9398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2pPr>
      <a:lvl3pPr marL="14097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3pPr>
      <a:lvl4pPr marL="18796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4pPr>
      <a:lvl5pPr marL="23495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5pPr>
      <a:lvl6pPr marL="28194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6pPr>
      <a:lvl7pPr marL="32893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7pPr>
      <a:lvl8pPr marL="37592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8pPr>
      <a:lvl9pPr marL="42291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>
          <a:srgbClr val="646464"/>
        </a:buClr>
        <a:buSzPct val="90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1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1.jpe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2.jpe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3.jpe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4.jpe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I protagonisti"/>
          <p:cNvSpPr txBox="1"/>
          <p:nvPr>
            <p:ph type="title" idx="4294967295"/>
          </p:nvPr>
        </p:nvSpPr>
        <p:spPr>
          <a:xfrm>
            <a:off x="2064120" y="4195919"/>
            <a:ext cx="8876560" cy="1361762"/>
          </a:xfrm>
          <a:prstGeom prst="rect">
            <a:avLst/>
          </a:prstGeom>
        </p:spPr>
        <p:txBody>
          <a:bodyPr/>
          <a:lstStyle>
            <a:lvl1pPr algn="ctr">
              <a:defRPr spc="959" sz="6000">
                <a:solidFill>
                  <a:srgbClr val="000000"/>
                </a:solidFill>
                <a:latin typeface="Avenir Heavy"/>
                <a:ea typeface="Avenir Heavy"/>
                <a:cs typeface="Avenir Heavy"/>
                <a:sym typeface="Avenir Heavy"/>
              </a:defRPr>
            </a:lvl1pPr>
          </a:lstStyle>
          <a:p>
            <a:pPr/>
            <a:r>
              <a:t>I protagonisti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3" name="Picture 5" descr="Picture 5"/>
          <p:cNvPicPr>
            <a:picLocks noChangeAspect="1"/>
          </p:cNvPicPr>
          <p:nvPr/>
        </p:nvPicPr>
        <p:blipFill>
          <a:blip r:embed="rId2">
            <a:extLst/>
          </a:blip>
          <a:srcRect l="0" t="0" r="3377" b="0"/>
          <a:stretch>
            <a:fillRect/>
          </a:stretch>
        </p:blipFill>
        <p:spPr>
          <a:xfrm>
            <a:off x="1255910" y="-1201524"/>
            <a:ext cx="10492937" cy="1273047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13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Text Box 2"/>
          <p:cNvSpPr txBox="1"/>
          <p:nvPr/>
        </p:nvSpPr>
        <p:spPr>
          <a:xfrm>
            <a:off x="556136" y="2066770"/>
            <a:ext cx="11892528" cy="13148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 numCol="3" spcCol="594626"/>
          <a:lstStyle/>
          <a:p>
            <a:pPr marL="339372" indent="-339372" algn="l" defTabSz="650240">
              <a:lnSpc>
                <a:spcPct val="125000"/>
              </a:lnSpc>
              <a:buSzPct val="90000"/>
              <a:buChar char="•"/>
              <a:tabLst>
                <a:tab pos="647700" algn="l"/>
                <a:tab pos="1295400" algn="l"/>
                <a:tab pos="1930400" algn="l"/>
                <a:tab pos="2552700" algn="l"/>
                <a:tab pos="3213100" algn="l"/>
                <a:tab pos="3835400" algn="l"/>
                <a:tab pos="4470400" algn="l"/>
                <a:tab pos="5118100" algn="l"/>
                <a:tab pos="5753100" algn="l"/>
                <a:tab pos="6400800" algn="l"/>
                <a:tab pos="7035800" algn="l"/>
                <a:tab pos="7670800" algn="l"/>
                <a:tab pos="8318500" algn="l"/>
                <a:tab pos="8953500" algn="l"/>
                <a:tab pos="9588500" algn="l"/>
                <a:tab pos="10236200" algn="l"/>
                <a:tab pos="10871200" algn="l"/>
                <a:tab pos="11518900" algn="l"/>
                <a:tab pos="12153900" algn="l"/>
                <a:tab pos="12776200" algn="l"/>
                <a:tab pos="13436600" algn="l"/>
              </a:tabLst>
              <a:defRPr b="1" sz="260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t>I bulli</a:t>
            </a:r>
            <a:r>
              <a:rPr b="0"/>
              <a:t> </a:t>
            </a:r>
            <a:endParaRPr b="0"/>
          </a:p>
          <a:p>
            <a:pPr marL="661529" indent="-661529" algn="l" defTabSz="650240">
              <a:lnSpc>
                <a:spcPct val="125000"/>
              </a:lnSpc>
              <a:tabLst>
                <a:tab pos="647700" algn="l"/>
                <a:tab pos="1295400" algn="l"/>
                <a:tab pos="1930400" algn="l"/>
                <a:tab pos="2552700" algn="l"/>
                <a:tab pos="3213100" algn="l"/>
                <a:tab pos="3835400" algn="l"/>
                <a:tab pos="4470400" algn="l"/>
                <a:tab pos="5118100" algn="l"/>
                <a:tab pos="5753100" algn="l"/>
                <a:tab pos="6400800" algn="l"/>
                <a:tab pos="7035800" algn="l"/>
                <a:tab pos="7670800" algn="l"/>
                <a:tab pos="8318500" algn="l"/>
                <a:tab pos="8953500" algn="l"/>
                <a:tab pos="9588500" algn="l"/>
                <a:tab pos="10236200" algn="l"/>
                <a:tab pos="10871200" algn="l"/>
                <a:tab pos="11518900" algn="l"/>
                <a:tab pos="12153900" algn="l"/>
                <a:tab pos="12776200" algn="l"/>
                <a:tab pos="13436600" algn="l"/>
              </a:tabLst>
              <a:defRPr b="1" sz="260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rPr b="0"/>
              <a:t>(Dominanti o Gregari)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339372" indent="-339372" algn="l" defTabSz="650240">
              <a:lnSpc>
                <a:spcPct val="125000"/>
              </a:lnSpc>
              <a:buSzPct val="90000"/>
              <a:buChar char="•"/>
              <a:tabLst>
                <a:tab pos="647700" algn="l"/>
                <a:tab pos="1295400" algn="l"/>
                <a:tab pos="1930400" algn="l"/>
                <a:tab pos="2552700" algn="l"/>
                <a:tab pos="3213100" algn="l"/>
                <a:tab pos="3835400" algn="l"/>
                <a:tab pos="4470400" algn="l"/>
                <a:tab pos="5118100" algn="l"/>
                <a:tab pos="5753100" algn="l"/>
                <a:tab pos="6400800" algn="l"/>
                <a:tab pos="7035800" algn="l"/>
                <a:tab pos="7670800" algn="l"/>
                <a:tab pos="8318500" algn="l"/>
                <a:tab pos="8953500" algn="l"/>
                <a:tab pos="9588500" algn="l"/>
                <a:tab pos="10236200" algn="l"/>
                <a:tab pos="10871200" algn="l"/>
                <a:tab pos="11518900" algn="l"/>
                <a:tab pos="12153900" algn="l"/>
                <a:tab pos="12776200" algn="l"/>
                <a:tab pos="13436600" algn="l"/>
              </a:tabLst>
              <a:defRPr b="1" sz="260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t>Le vittime</a:t>
            </a:r>
            <a:r>
              <a:rPr b="0"/>
              <a:t> </a:t>
            </a:r>
            <a:endParaRPr b="0"/>
          </a:p>
          <a:p>
            <a:pPr marL="661529" indent="-661529" algn="l" defTabSz="650240">
              <a:lnSpc>
                <a:spcPct val="125000"/>
              </a:lnSpc>
              <a:tabLst>
                <a:tab pos="647700" algn="l"/>
                <a:tab pos="1295400" algn="l"/>
                <a:tab pos="1930400" algn="l"/>
                <a:tab pos="2552700" algn="l"/>
                <a:tab pos="3213100" algn="l"/>
                <a:tab pos="3835400" algn="l"/>
                <a:tab pos="4470400" algn="l"/>
                <a:tab pos="5118100" algn="l"/>
                <a:tab pos="5753100" algn="l"/>
                <a:tab pos="6400800" algn="l"/>
                <a:tab pos="7035800" algn="l"/>
                <a:tab pos="7670800" algn="l"/>
                <a:tab pos="8318500" algn="l"/>
                <a:tab pos="8953500" algn="l"/>
                <a:tab pos="9588500" algn="l"/>
                <a:tab pos="10236200" algn="l"/>
                <a:tab pos="10871200" algn="l"/>
                <a:tab pos="11518900" algn="l"/>
                <a:tab pos="12153900" algn="l"/>
                <a:tab pos="12776200" algn="l"/>
                <a:tab pos="13436600" algn="l"/>
              </a:tabLst>
              <a:defRPr b="1" sz="260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rPr b="0"/>
              <a:t>(Passive o Provocatrici)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339372" indent="-339372" algn="l" defTabSz="650240">
              <a:lnSpc>
                <a:spcPct val="125000"/>
              </a:lnSpc>
              <a:buSzPct val="90000"/>
              <a:buChar char="•"/>
              <a:tabLst>
                <a:tab pos="647700" algn="l"/>
                <a:tab pos="1295400" algn="l"/>
                <a:tab pos="1930400" algn="l"/>
                <a:tab pos="2552700" algn="l"/>
                <a:tab pos="3213100" algn="l"/>
                <a:tab pos="3835400" algn="l"/>
                <a:tab pos="4470400" algn="l"/>
                <a:tab pos="5118100" algn="l"/>
                <a:tab pos="5753100" algn="l"/>
                <a:tab pos="6400800" algn="l"/>
                <a:tab pos="7035800" algn="l"/>
                <a:tab pos="7670800" algn="l"/>
                <a:tab pos="8318500" algn="l"/>
                <a:tab pos="8953500" algn="l"/>
                <a:tab pos="9588500" algn="l"/>
                <a:tab pos="10236200" algn="l"/>
                <a:tab pos="10871200" algn="l"/>
                <a:tab pos="11518900" algn="l"/>
                <a:tab pos="12153900" algn="l"/>
                <a:tab pos="12776200" algn="l"/>
                <a:tab pos="13436600" algn="l"/>
              </a:tabLst>
              <a:defRPr b="1" sz="260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t>Gli spettatori</a:t>
            </a:r>
          </a:p>
        </p:txBody>
      </p:sp>
      <p:sp>
        <p:nvSpPr>
          <p:cNvPr id="286" name="Text Box 1"/>
          <p:cNvSpPr txBox="1"/>
          <p:nvPr/>
        </p:nvSpPr>
        <p:spPr>
          <a:xfrm>
            <a:off x="142425" y="573590"/>
            <a:ext cx="12719950" cy="1138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 anchor="b">
            <a:spAutoFit/>
          </a:bodyPr>
          <a:lstStyle>
            <a:lvl1pPr defTabSz="650240">
              <a:tabLst>
                <a:tab pos="622300" algn="l"/>
                <a:tab pos="1257300" algn="l"/>
                <a:tab pos="1905000" algn="l"/>
                <a:tab pos="2540000" algn="l"/>
                <a:tab pos="3175000" algn="l"/>
                <a:tab pos="3822700" algn="l"/>
                <a:tab pos="4457700" algn="l"/>
                <a:tab pos="5092700" algn="l"/>
                <a:tab pos="5740400" algn="l"/>
                <a:tab pos="6375400" algn="l"/>
                <a:tab pos="7023100" algn="l"/>
                <a:tab pos="7658100" algn="l"/>
                <a:tab pos="8280400" algn="l"/>
                <a:tab pos="8940800" algn="l"/>
                <a:tab pos="9563100" algn="l"/>
                <a:tab pos="10198100" algn="l"/>
                <a:tab pos="10845800" algn="l"/>
                <a:tab pos="11480800" algn="l"/>
                <a:tab pos="12128500" algn="l"/>
                <a:tab pos="12763500" algn="l"/>
              </a:tabLst>
              <a:defRPr sz="6000">
                <a:solidFill>
                  <a:srgbClr val="D71A16"/>
                </a:solidFill>
                <a:latin typeface="Avenir Book"/>
                <a:ea typeface="Avenir Book"/>
                <a:cs typeface="Avenir Book"/>
                <a:sym typeface="Avenir Book"/>
              </a:defRPr>
            </a:lvl1pPr>
          </a:lstStyle>
          <a:p>
            <a:pPr/>
            <a:r>
              <a:t>I PROTAGONISTI DEL BULLISMO</a:t>
            </a:r>
          </a:p>
        </p:txBody>
      </p:sp>
      <p:pic>
        <p:nvPicPr>
          <p:cNvPr id="287" name="49E7B012-A526-4A3F-A142-AA48FC05017F-L0-001.jpeg" descr="49E7B012-A526-4A3F-A142-AA48FC05017F-L0-00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56585" y="3735856"/>
            <a:ext cx="11091630" cy="554581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CasellaDiTesto 4"/>
          <p:cNvSpPr txBox="1"/>
          <p:nvPr/>
        </p:nvSpPr>
        <p:spPr>
          <a:xfrm>
            <a:off x="1000289" y="1385029"/>
            <a:ext cx="11004221" cy="8085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>
            <a:spAutoFit/>
          </a:bodyPr>
          <a:lstStyle/>
          <a:p>
            <a:pPr marL="391583" indent="-391583" algn="l" defTabSz="650240">
              <a:buSzPct val="90000"/>
              <a:buChar char="•"/>
              <a:defRPr sz="30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è un soggetto più forte della media</a:t>
            </a:r>
          </a:p>
          <a:p>
            <a:pPr marL="391583" indent="-391583" algn="l" defTabSz="650240">
              <a:buSzPct val="90000"/>
              <a:buChar char="•"/>
              <a:defRPr sz="30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ha un forte bisogno di potere</a:t>
            </a:r>
          </a:p>
          <a:p>
            <a:pPr marL="391583" indent="-391583" algn="l" defTabSz="650240">
              <a:buSzPct val="90000"/>
              <a:buChar char="•"/>
              <a:defRPr sz="30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è impulsivo e irascibile</a:t>
            </a:r>
          </a:p>
          <a:p>
            <a:pPr marL="391583" indent="-391583" algn="l" defTabSz="650240">
              <a:buSzPct val="90000"/>
              <a:buChar char="•"/>
              <a:defRPr sz="30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ha difficoltà nel rispettare le regole</a:t>
            </a:r>
          </a:p>
          <a:p>
            <a:pPr marL="391583" indent="-391583" algn="l" defTabSz="650240">
              <a:buSzPct val="90000"/>
              <a:buChar char="•"/>
              <a:defRPr sz="30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assume comportamenti aggressivi verso tutti</a:t>
            </a:r>
          </a:p>
          <a:p>
            <a:pPr marL="391583" indent="-391583" algn="l" defTabSz="650240">
              <a:buSzPct val="90000"/>
              <a:buChar char="•"/>
              <a:defRPr sz="30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approva la violenza per ottenere vantaggi e prestigio</a:t>
            </a:r>
          </a:p>
          <a:p>
            <a:pPr marL="391583" indent="-391583" algn="l" defTabSz="650240">
              <a:buSzPct val="90000"/>
              <a:buChar char="•"/>
              <a:defRPr sz="30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non è capace di immedesimarsi nei panni dell’altro e non è altruista</a:t>
            </a:r>
          </a:p>
          <a:p>
            <a:pPr marL="391583" indent="-391583" algn="l" defTabSz="650240">
              <a:buSzPct val="90000"/>
              <a:buChar char="•"/>
              <a:defRPr sz="30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non prova sensi di colpa, si giustifica sempre e non si assume mai la responsabilità delle proprie azioni</a:t>
            </a:r>
          </a:p>
          <a:p>
            <a:pPr marL="391583" indent="-391583" algn="l" defTabSz="650240">
              <a:buSzPct val="90000"/>
              <a:buChar char="•"/>
              <a:defRPr sz="30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ha un’autostima elevata</a:t>
            </a:r>
          </a:p>
          <a:p>
            <a:pPr marL="391583" indent="-391583" algn="l" defTabSz="650240">
              <a:buSzPct val="90000"/>
              <a:buChar char="•"/>
              <a:defRPr sz="30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non soffre di ansia o insicurezza</a:t>
            </a:r>
          </a:p>
          <a:p>
            <a:pPr marL="391583" indent="-391583" algn="l" defTabSz="650240">
              <a:buSzPct val="90000"/>
              <a:buChar char="•"/>
              <a:defRPr sz="30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il suo rendimento scolastico è basso e tende ad abbandonare la scuola</a:t>
            </a:r>
          </a:p>
          <a:p>
            <a:pPr marL="391583" indent="-391583" algn="l" defTabSz="650240">
              <a:buSzPct val="90000"/>
              <a:buChar char="•"/>
              <a:defRPr sz="30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è abile nello sport e nei giochi</a:t>
            </a:r>
          </a:p>
          <a:p>
            <a:pPr marL="391583" indent="-391583" algn="l" defTabSz="650240">
              <a:buSzPct val="90000"/>
              <a:buChar char="•"/>
              <a:defRPr sz="30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gode di una buona popolarità soprattutto tra i più piccoli per la sua maggiore forza fisica</a:t>
            </a:r>
          </a:p>
        </p:txBody>
      </p:sp>
      <p:sp>
        <p:nvSpPr>
          <p:cNvPr id="290" name="IL BULLO DOMINANTE"/>
          <p:cNvSpPr txBox="1"/>
          <p:nvPr/>
        </p:nvSpPr>
        <p:spPr>
          <a:xfrm>
            <a:off x="2021226" y="242029"/>
            <a:ext cx="8962348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6000">
                <a:solidFill>
                  <a:srgbClr val="D71A16"/>
                </a:solidFill>
              </a:defRPr>
            </a:lvl1pPr>
          </a:lstStyle>
          <a:p>
            <a:pPr/>
            <a:r>
              <a:t>IL BULLO DOMINANTE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IL BULLO GREGARIO"/>
          <p:cNvSpPr txBox="1"/>
          <p:nvPr/>
        </p:nvSpPr>
        <p:spPr>
          <a:xfrm>
            <a:off x="2021226" y="242029"/>
            <a:ext cx="8962348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6000">
                <a:solidFill>
                  <a:srgbClr val="D71A16"/>
                </a:solidFill>
              </a:defRPr>
            </a:lvl1pPr>
          </a:lstStyle>
          <a:p>
            <a:pPr/>
            <a:r>
              <a:t>IL BULLO GREGARIO</a:t>
            </a:r>
          </a:p>
        </p:txBody>
      </p:sp>
      <p:sp>
        <p:nvSpPr>
          <p:cNvPr id="293" name="Text Box 2"/>
          <p:cNvSpPr txBox="1"/>
          <p:nvPr/>
        </p:nvSpPr>
        <p:spPr>
          <a:xfrm>
            <a:off x="851452" y="4876800"/>
            <a:ext cx="11301896" cy="43736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>
            <a:spAutoFit/>
          </a:bodyPr>
          <a:lstStyle/>
          <a:p>
            <a:pPr marL="391583" indent="-391583" algn="l" defTabSz="650240">
              <a:lnSpc>
                <a:spcPct val="90000"/>
              </a:lnSpc>
              <a:buSzPct val="90000"/>
              <a:buChar char="•"/>
              <a:tabLst>
                <a:tab pos="647700" algn="l"/>
                <a:tab pos="1295400" algn="l"/>
                <a:tab pos="1930400" algn="l"/>
                <a:tab pos="2552700" algn="l"/>
                <a:tab pos="3213100" algn="l"/>
                <a:tab pos="3835400" algn="l"/>
                <a:tab pos="4470400" algn="l"/>
                <a:tab pos="5118100" algn="l"/>
                <a:tab pos="5753100" algn="l"/>
                <a:tab pos="6400800" algn="l"/>
                <a:tab pos="7035800" algn="l"/>
                <a:tab pos="7670800" algn="l"/>
                <a:tab pos="8318500" algn="l"/>
                <a:tab pos="8953500" algn="l"/>
                <a:tab pos="9588500" algn="l"/>
                <a:tab pos="10236200" algn="l"/>
                <a:tab pos="10871200" algn="l"/>
                <a:tab pos="11518900" algn="l"/>
                <a:tab pos="12153900" algn="l"/>
                <a:tab pos="12776200" algn="l"/>
                <a:tab pos="13436600" algn="l"/>
              </a:tabLst>
              <a:defRPr sz="30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aiuta e sostiene il bullo dominante</a:t>
            </a:r>
          </a:p>
          <a:p>
            <a:pPr marL="391583" indent="-391583" algn="l" defTabSz="650240">
              <a:lnSpc>
                <a:spcPct val="90000"/>
              </a:lnSpc>
              <a:buSzPct val="90000"/>
              <a:buChar char="•"/>
              <a:tabLst>
                <a:tab pos="647700" algn="l"/>
                <a:tab pos="1295400" algn="l"/>
                <a:tab pos="1930400" algn="l"/>
                <a:tab pos="2552700" algn="l"/>
                <a:tab pos="3213100" algn="l"/>
                <a:tab pos="3835400" algn="l"/>
                <a:tab pos="4470400" algn="l"/>
                <a:tab pos="5118100" algn="l"/>
                <a:tab pos="5753100" algn="l"/>
                <a:tab pos="6400800" algn="l"/>
                <a:tab pos="7035800" algn="l"/>
                <a:tab pos="7670800" algn="l"/>
                <a:tab pos="8318500" algn="l"/>
                <a:tab pos="8953500" algn="l"/>
                <a:tab pos="9588500" algn="l"/>
                <a:tab pos="10236200" algn="l"/>
                <a:tab pos="10871200" algn="l"/>
                <a:tab pos="11518900" algn="l"/>
                <a:tab pos="12153900" algn="l"/>
                <a:tab pos="12776200" algn="l"/>
                <a:tab pos="13436600" algn="l"/>
              </a:tabLst>
              <a:defRPr sz="30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si aggrega ad altri formando un piccolo gruppo</a:t>
            </a:r>
          </a:p>
          <a:p>
            <a:pPr marL="391583" indent="-391583" algn="l" defTabSz="650240">
              <a:lnSpc>
                <a:spcPct val="90000"/>
              </a:lnSpc>
              <a:buSzPct val="90000"/>
              <a:buChar char="•"/>
              <a:tabLst>
                <a:tab pos="647700" algn="l"/>
                <a:tab pos="1295400" algn="l"/>
                <a:tab pos="1930400" algn="l"/>
                <a:tab pos="2552700" algn="l"/>
                <a:tab pos="3213100" algn="l"/>
                <a:tab pos="3835400" algn="l"/>
                <a:tab pos="4470400" algn="l"/>
                <a:tab pos="5118100" algn="l"/>
                <a:tab pos="5753100" algn="l"/>
                <a:tab pos="6400800" algn="l"/>
                <a:tab pos="7035800" algn="l"/>
                <a:tab pos="7670800" algn="l"/>
                <a:tab pos="8318500" algn="l"/>
                <a:tab pos="8953500" algn="l"/>
                <a:tab pos="9588500" algn="l"/>
                <a:tab pos="10236200" algn="l"/>
                <a:tab pos="10871200" algn="l"/>
                <a:tab pos="11518900" algn="l"/>
                <a:tab pos="12153900" algn="l"/>
                <a:tab pos="12776200" algn="l"/>
                <a:tab pos="13436600" algn="l"/>
              </a:tabLst>
              <a:defRPr sz="30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non prende l’iniziativa di dare il via alle prepotenze</a:t>
            </a:r>
          </a:p>
          <a:p>
            <a:pPr marL="391583" indent="-391583" algn="l" defTabSz="650240">
              <a:lnSpc>
                <a:spcPct val="90000"/>
              </a:lnSpc>
              <a:buSzPct val="90000"/>
              <a:buChar char="•"/>
              <a:tabLst>
                <a:tab pos="647700" algn="l"/>
                <a:tab pos="1295400" algn="l"/>
                <a:tab pos="1930400" algn="l"/>
                <a:tab pos="2552700" algn="l"/>
                <a:tab pos="3213100" algn="l"/>
                <a:tab pos="3835400" algn="l"/>
                <a:tab pos="4470400" algn="l"/>
                <a:tab pos="5118100" algn="l"/>
                <a:tab pos="5753100" algn="l"/>
                <a:tab pos="6400800" algn="l"/>
                <a:tab pos="7035800" algn="l"/>
                <a:tab pos="7670800" algn="l"/>
                <a:tab pos="8318500" algn="l"/>
                <a:tab pos="8953500" algn="l"/>
                <a:tab pos="9588500" algn="l"/>
                <a:tab pos="10236200" algn="l"/>
                <a:tab pos="10871200" algn="l"/>
                <a:tab pos="11518900" algn="l"/>
                <a:tab pos="12153900" algn="l"/>
                <a:tab pos="12776200" algn="l"/>
                <a:tab pos="13436600" algn="l"/>
              </a:tabLst>
              <a:defRPr sz="30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spesso è un soggetto ansioso e insicuro</a:t>
            </a:r>
          </a:p>
          <a:p>
            <a:pPr marL="391583" indent="-391583" algn="l" defTabSz="650240">
              <a:lnSpc>
                <a:spcPct val="90000"/>
              </a:lnSpc>
              <a:buSzPct val="90000"/>
              <a:buChar char="•"/>
              <a:tabLst>
                <a:tab pos="647700" algn="l"/>
                <a:tab pos="1295400" algn="l"/>
                <a:tab pos="1930400" algn="l"/>
                <a:tab pos="2552700" algn="l"/>
                <a:tab pos="3213100" algn="l"/>
                <a:tab pos="3835400" algn="l"/>
                <a:tab pos="4470400" algn="l"/>
                <a:tab pos="5118100" algn="l"/>
                <a:tab pos="5753100" algn="l"/>
                <a:tab pos="6400800" algn="l"/>
                <a:tab pos="7035800" algn="l"/>
                <a:tab pos="7670800" algn="l"/>
                <a:tab pos="8318500" algn="l"/>
                <a:tab pos="8953500" algn="l"/>
                <a:tab pos="9588500" algn="l"/>
                <a:tab pos="10236200" algn="l"/>
                <a:tab pos="10871200" algn="l"/>
                <a:tab pos="11518900" algn="l"/>
                <a:tab pos="12153900" algn="l"/>
                <a:tab pos="12776200" algn="l"/>
                <a:tab pos="13436600" algn="l"/>
              </a:tabLst>
              <a:defRPr sz="30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ha un rendimento scolastico basso</a:t>
            </a:r>
          </a:p>
          <a:p>
            <a:pPr marL="391583" indent="-391583" algn="l" defTabSz="650240">
              <a:lnSpc>
                <a:spcPct val="90000"/>
              </a:lnSpc>
              <a:buSzPct val="90000"/>
              <a:buChar char="•"/>
              <a:tabLst>
                <a:tab pos="647700" algn="l"/>
                <a:tab pos="1295400" algn="l"/>
                <a:tab pos="1930400" algn="l"/>
                <a:tab pos="2552700" algn="l"/>
                <a:tab pos="3213100" algn="l"/>
                <a:tab pos="3835400" algn="l"/>
                <a:tab pos="4470400" algn="l"/>
                <a:tab pos="5118100" algn="l"/>
                <a:tab pos="5753100" algn="l"/>
                <a:tab pos="6400800" algn="l"/>
                <a:tab pos="7035800" algn="l"/>
                <a:tab pos="7670800" algn="l"/>
                <a:tab pos="8318500" algn="l"/>
                <a:tab pos="8953500" algn="l"/>
                <a:tab pos="9588500" algn="l"/>
                <a:tab pos="10236200" algn="l"/>
                <a:tab pos="10871200" algn="l"/>
                <a:tab pos="11518900" algn="l"/>
                <a:tab pos="12153900" algn="l"/>
                <a:tab pos="12776200" algn="l"/>
                <a:tab pos="13436600" algn="l"/>
              </a:tabLst>
              <a:defRPr sz="30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non è molto popolare</a:t>
            </a:r>
          </a:p>
          <a:p>
            <a:pPr marL="391583" indent="-391583" algn="l" defTabSz="650240">
              <a:lnSpc>
                <a:spcPct val="90000"/>
              </a:lnSpc>
              <a:buSzPct val="90000"/>
              <a:buChar char="•"/>
              <a:tabLst>
                <a:tab pos="647700" algn="l"/>
                <a:tab pos="1295400" algn="l"/>
                <a:tab pos="1930400" algn="l"/>
                <a:tab pos="2552700" algn="l"/>
                <a:tab pos="3213100" algn="l"/>
                <a:tab pos="3835400" algn="l"/>
                <a:tab pos="4470400" algn="l"/>
                <a:tab pos="5118100" algn="l"/>
                <a:tab pos="5753100" algn="l"/>
                <a:tab pos="6400800" algn="l"/>
                <a:tab pos="7035800" algn="l"/>
                <a:tab pos="7670800" algn="l"/>
                <a:tab pos="8318500" algn="l"/>
                <a:tab pos="8953500" algn="l"/>
                <a:tab pos="9588500" algn="l"/>
                <a:tab pos="10236200" algn="l"/>
                <a:tab pos="10871200" algn="l"/>
                <a:tab pos="11518900" algn="l"/>
                <a:tab pos="12153900" algn="l"/>
                <a:tab pos="12776200" algn="l"/>
                <a:tab pos="13436600" algn="l"/>
              </a:tabLst>
              <a:defRPr sz="30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crede che così facendo venga anche lui considerato un vincente acquistando popolarità</a:t>
            </a:r>
          </a:p>
          <a:p>
            <a:pPr marL="391583" indent="-391583" algn="l" defTabSz="650240">
              <a:lnSpc>
                <a:spcPct val="90000"/>
              </a:lnSpc>
              <a:buSzPct val="90000"/>
              <a:buChar char="•"/>
              <a:tabLst>
                <a:tab pos="647700" algn="l"/>
                <a:tab pos="1295400" algn="l"/>
                <a:tab pos="1930400" algn="l"/>
                <a:tab pos="2552700" algn="l"/>
                <a:tab pos="3213100" algn="l"/>
                <a:tab pos="3835400" algn="l"/>
                <a:tab pos="4470400" algn="l"/>
                <a:tab pos="5118100" algn="l"/>
                <a:tab pos="5753100" algn="l"/>
                <a:tab pos="6400800" algn="l"/>
                <a:tab pos="7035800" algn="l"/>
                <a:tab pos="7670800" algn="l"/>
                <a:tab pos="8318500" algn="l"/>
                <a:tab pos="8953500" algn="l"/>
                <a:tab pos="9588500" algn="l"/>
                <a:tab pos="10236200" algn="l"/>
                <a:tab pos="10871200" algn="l"/>
                <a:tab pos="11518900" algn="l"/>
                <a:tab pos="12153900" algn="l"/>
                <a:tab pos="12776200" algn="l"/>
                <a:tab pos="13436600" algn="l"/>
              </a:tabLst>
              <a:defRPr sz="30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può provare senso di colpa immedesimandosi nei panni della vittima</a:t>
            </a:r>
          </a:p>
        </p:txBody>
      </p:sp>
      <p:pic>
        <p:nvPicPr>
          <p:cNvPr id="294" name="89E8C708-8BBC-4698-BF9D-879873181535-L0-001.jpeg" descr="89E8C708-8BBC-4698-BF9D-879873181535-L0-00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36832" y="1385029"/>
            <a:ext cx="6131136" cy="335193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LA VITTIMA SOTTOMESSA"/>
          <p:cNvSpPr txBox="1"/>
          <p:nvPr/>
        </p:nvSpPr>
        <p:spPr>
          <a:xfrm>
            <a:off x="1774952" y="483764"/>
            <a:ext cx="9454897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>
                <a:solidFill>
                  <a:srgbClr val="D71A16"/>
                </a:solidFill>
                <a:latin typeface="Avenir Book"/>
                <a:ea typeface="Avenir Book"/>
                <a:cs typeface="Avenir Book"/>
                <a:sym typeface="Avenir Book"/>
              </a:defRPr>
            </a:lvl1pPr>
          </a:lstStyle>
          <a:p>
            <a:pPr/>
            <a:r>
              <a:t>LA VITTIMA SOTTOMESSA</a:t>
            </a:r>
          </a:p>
        </p:txBody>
      </p:sp>
      <p:sp>
        <p:nvSpPr>
          <p:cNvPr id="297" name="Text Box 2"/>
          <p:cNvSpPr txBox="1"/>
          <p:nvPr/>
        </p:nvSpPr>
        <p:spPr>
          <a:xfrm>
            <a:off x="458970" y="1867112"/>
            <a:ext cx="12086860" cy="74947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5400" tIns="25400" rIns="25400" bIns="25400" numCol="2" spcCol="604343"/>
          <a:lstStyle/>
          <a:p>
            <a:pPr marL="391583" indent="-391583" algn="l" defTabSz="650240">
              <a:buSzPct val="90000"/>
              <a:buChar char="•"/>
              <a:tabLst>
                <a:tab pos="647700" algn="l"/>
                <a:tab pos="1295400" algn="l"/>
                <a:tab pos="1930400" algn="l"/>
                <a:tab pos="2552700" algn="l"/>
                <a:tab pos="3213100" algn="l"/>
                <a:tab pos="3835400" algn="l"/>
                <a:tab pos="4470400" algn="l"/>
                <a:tab pos="5118100" algn="l"/>
                <a:tab pos="5753100" algn="l"/>
                <a:tab pos="6400800" algn="l"/>
                <a:tab pos="7035800" algn="l"/>
                <a:tab pos="7670800" algn="l"/>
                <a:tab pos="8318500" algn="l"/>
                <a:tab pos="8953500" algn="l"/>
                <a:tab pos="9588500" algn="l"/>
                <a:tab pos="10236200" algn="l"/>
                <a:tab pos="10871200" algn="l"/>
                <a:tab pos="11518900" algn="l"/>
                <a:tab pos="12153900" algn="l"/>
                <a:tab pos="12776200" algn="l"/>
                <a:tab pos="13436600" algn="l"/>
              </a:tabLst>
              <a:defRPr sz="30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è un soggetto più debole dei coetanei</a:t>
            </a:r>
          </a:p>
          <a:p>
            <a:pPr marL="661529" indent="-661529" algn="l" defTabSz="650240">
              <a:tabLst>
                <a:tab pos="647700" algn="l"/>
                <a:tab pos="1295400" algn="l"/>
                <a:tab pos="1930400" algn="l"/>
                <a:tab pos="2552700" algn="l"/>
                <a:tab pos="3213100" algn="l"/>
                <a:tab pos="3835400" algn="l"/>
                <a:tab pos="4470400" algn="l"/>
                <a:tab pos="5118100" algn="l"/>
                <a:tab pos="5753100" algn="l"/>
                <a:tab pos="6400800" algn="l"/>
                <a:tab pos="7035800" algn="l"/>
                <a:tab pos="7670800" algn="l"/>
                <a:tab pos="8318500" algn="l"/>
                <a:tab pos="8953500" algn="l"/>
                <a:tab pos="9588500" algn="l"/>
                <a:tab pos="10236200" algn="l"/>
                <a:tab pos="10871200" algn="l"/>
                <a:tab pos="11518900" algn="l"/>
                <a:tab pos="12153900" algn="l"/>
                <a:tab pos="12776200" algn="l"/>
                <a:tab pos="13436600" algn="l"/>
              </a:tabLst>
              <a:defRPr sz="30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 marL="391583" indent="-391583" algn="l" defTabSz="650240">
              <a:buSzPct val="90000"/>
              <a:buChar char="•"/>
              <a:tabLst>
                <a:tab pos="647700" algn="l"/>
                <a:tab pos="1295400" algn="l"/>
                <a:tab pos="1930400" algn="l"/>
                <a:tab pos="2552700" algn="l"/>
                <a:tab pos="3213100" algn="l"/>
                <a:tab pos="3835400" algn="l"/>
                <a:tab pos="4470400" algn="l"/>
                <a:tab pos="5118100" algn="l"/>
                <a:tab pos="5753100" algn="l"/>
                <a:tab pos="6400800" algn="l"/>
                <a:tab pos="7035800" algn="l"/>
                <a:tab pos="7670800" algn="l"/>
                <a:tab pos="8318500" algn="l"/>
                <a:tab pos="8953500" algn="l"/>
                <a:tab pos="9588500" algn="l"/>
                <a:tab pos="10236200" algn="l"/>
                <a:tab pos="10871200" algn="l"/>
                <a:tab pos="11518900" algn="l"/>
                <a:tab pos="12153900" algn="l"/>
                <a:tab pos="12776200" algn="l"/>
                <a:tab pos="13436600" algn="l"/>
              </a:tabLst>
              <a:defRPr sz="30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è ansioso e insicuro</a:t>
            </a:r>
          </a:p>
          <a:p>
            <a:pPr marL="661529" indent="-661529" algn="l" defTabSz="650240">
              <a:tabLst>
                <a:tab pos="647700" algn="l"/>
                <a:tab pos="1295400" algn="l"/>
                <a:tab pos="1930400" algn="l"/>
                <a:tab pos="2552700" algn="l"/>
                <a:tab pos="3213100" algn="l"/>
                <a:tab pos="3835400" algn="l"/>
                <a:tab pos="4470400" algn="l"/>
                <a:tab pos="5118100" algn="l"/>
                <a:tab pos="5753100" algn="l"/>
                <a:tab pos="6400800" algn="l"/>
                <a:tab pos="7035800" algn="l"/>
                <a:tab pos="7670800" algn="l"/>
                <a:tab pos="8318500" algn="l"/>
                <a:tab pos="8953500" algn="l"/>
                <a:tab pos="9588500" algn="l"/>
                <a:tab pos="10236200" algn="l"/>
                <a:tab pos="10871200" algn="l"/>
                <a:tab pos="11518900" algn="l"/>
                <a:tab pos="12153900" algn="l"/>
                <a:tab pos="12776200" algn="l"/>
                <a:tab pos="13436600" algn="l"/>
              </a:tabLst>
              <a:defRPr sz="30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 marL="391583" indent="-391583" algn="l" defTabSz="650240">
              <a:buSzPct val="90000"/>
              <a:buChar char="•"/>
              <a:tabLst>
                <a:tab pos="647700" algn="l"/>
                <a:tab pos="1295400" algn="l"/>
                <a:tab pos="1930400" algn="l"/>
                <a:tab pos="2552700" algn="l"/>
                <a:tab pos="3213100" algn="l"/>
                <a:tab pos="3835400" algn="l"/>
                <a:tab pos="4470400" algn="l"/>
                <a:tab pos="5118100" algn="l"/>
                <a:tab pos="5753100" algn="l"/>
                <a:tab pos="6400800" algn="l"/>
                <a:tab pos="7035800" algn="l"/>
                <a:tab pos="7670800" algn="l"/>
                <a:tab pos="8318500" algn="l"/>
                <a:tab pos="8953500" algn="l"/>
                <a:tab pos="9588500" algn="l"/>
                <a:tab pos="10236200" algn="l"/>
                <a:tab pos="10871200" algn="l"/>
                <a:tab pos="11518900" algn="l"/>
                <a:tab pos="12153900" algn="l"/>
                <a:tab pos="12776200" algn="l"/>
                <a:tab pos="13436600" algn="l"/>
              </a:tabLst>
              <a:defRPr sz="30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è sensibile, prudente, tranquillo, fragile, timoroso</a:t>
            </a:r>
          </a:p>
          <a:p>
            <a:pPr marL="661529" indent="-661529" algn="l" defTabSz="650240">
              <a:tabLst>
                <a:tab pos="647700" algn="l"/>
                <a:tab pos="1295400" algn="l"/>
                <a:tab pos="1930400" algn="l"/>
                <a:tab pos="2552700" algn="l"/>
                <a:tab pos="3213100" algn="l"/>
                <a:tab pos="3835400" algn="l"/>
                <a:tab pos="4470400" algn="l"/>
                <a:tab pos="5118100" algn="l"/>
                <a:tab pos="5753100" algn="l"/>
                <a:tab pos="6400800" algn="l"/>
                <a:tab pos="7035800" algn="l"/>
                <a:tab pos="7670800" algn="l"/>
                <a:tab pos="8318500" algn="l"/>
                <a:tab pos="8953500" algn="l"/>
                <a:tab pos="9588500" algn="l"/>
                <a:tab pos="10236200" algn="l"/>
                <a:tab pos="10871200" algn="l"/>
                <a:tab pos="11518900" algn="l"/>
                <a:tab pos="12153900" algn="l"/>
                <a:tab pos="12776200" algn="l"/>
                <a:tab pos="13436600" algn="l"/>
              </a:tabLst>
              <a:defRPr sz="30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 marL="391583" indent="-391583" algn="l" defTabSz="650240">
              <a:buSzPct val="90000"/>
              <a:buChar char="•"/>
              <a:tabLst>
                <a:tab pos="647700" algn="l"/>
                <a:tab pos="1295400" algn="l"/>
                <a:tab pos="1930400" algn="l"/>
                <a:tab pos="2552700" algn="l"/>
                <a:tab pos="3213100" algn="l"/>
                <a:tab pos="3835400" algn="l"/>
                <a:tab pos="4470400" algn="l"/>
                <a:tab pos="5118100" algn="l"/>
                <a:tab pos="5753100" algn="l"/>
                <a:tab pos="6400800" algn="l"/>
                <a:tab pos="7035800" algn="l"/>
                <a:tab pos="7670800" algn="l"/>
                <a:tab pos="8318500" algn="l"/>
                <a:tab pos="8953500" algn="l"/>
                <a:tab pos="9588500" algn="l"/>
                <a:tab pos="10236200" algn="l"/>
                <a:tab pos="10871200" algn="l"/>
                <a:tab pos="11518900" algn="l"/>
                <a:tab pos="12153900" algn="l"/>
                <a:tab pos="12776200" algn="l"/>
                <a:tab pos="13436600" algn="l"/>
              </a:tabLst>
              <a:defRPr sz="30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ha una bassa autostima</a:t>
            </a:r>
          </a:p>
          <a:p>
            <a:pPr marL="661529" indent="-661529" algn="l" defTabSz="650240">
              <a:tabLst>
                <a:tab pos="647700" algn="l"/>
                <a:tab pos="1295400" algn="l"/>
                <a:tab pos="1930400" algn="l"/>
                <a:tab pos="2552700" algn="l"/>
                <a:tab pos="3213100" algn="l"/>
                <a:tab pos="3835400" algn="l"/>
                <a:tab pos="4470400" algn="l"/>
                <a:tab pos="5118100" algn="l"/>
                <a:tab pos="5753100" algn="l"/>
                <a:tab pos="6400800" algn="l"/>
                <a:tab pos="7035800" algn="l"/>
                <a:tab pos="7670800" algn="l"/>
                <a:tab pos="8318500" algn="l"/>
                <a:tab pos="8953500" algn="l"/>
                <a:tab pos="9588500" algn="l"/>
                <a:tab pos="10236200" algn="l"/>
                <a:tab pos="10871200" algn="l"/>
                <a:tab pos="11518900" algn="l"/>
                <a:tab pos="12153900" algn="l"/>
                <a:tab pos="12776200" algn="l"/>
                <a:tab pos="13436600" algn="l"/>
              </a:tabLst>
              <a:defRPr sz="30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 marL="391583" indent="-391583" algn="l" defTabSz="650240">
              <a:buSzPct val="90000"/>
              <a:buChar char="•"/>
              <a:tabLst>
                <a:tab pos="647700" algn="l"/>
                <a:tab pos="1295400" algn="l"/>
                <a:tab pos="1930400" algn="l"/>
                <a:tab pos="2552700" algn="l"/>
                <a:tab pos="3213100" algn="l"/>
                <a:tab pos="3835400" algn="l"/>
                <a:tab pos="4470400" algn="l"/>
                <a:tab pos="5118100" algn="l"/>
                <a:tab pos="5753100" algn="l"/>
                <a:tab pos="6400800" algn="l"/>
                <a:tab pos="7035800" algn="l"/>
                <a:tab pos="7670800" algn="l"/>
                <a:tab pos="8318500" algn="l"/>
                <a:tab pos="8953500" algn="l"/>
                <a:tab pos="9588500" algn="l"/>
                <a:tab pos="10236200" algn="l"/>
                <a:tab pos="10871200" algn="l"/>
                <a:tab pos="11518900" algn="l"/>
                <a:tab pos="12153900" algn="l"/>
                <a:tab pos="12776200" algn="l"/>
                <a:tab pos="13436600" algn="l"/>
              </a:tabLst>
              <a:defRPr sz="30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tende ad isolarsi, incapace di difendersi e bisognoso di protezione</a:t>
            </a:r>
          </a:p>
          <a:p>
            <a:pPr marL="661529" indent="-661529" algn="l" defTabSz="650240">
              <a:tabLst>
                <a:tab pos="647700" algn="l"/>
                <a:tab pos="1295400" algn="l"/>
                <a:tab pos="1930400" algn="l"/>
                <a:tab pos="2552700" algn="l"/>
                <a:tab pos="3213100" algn="l"/>
                <a:tab pos="3835400" algn="l"/>
                <a:tab pos="4470400" algn="l"/>
                <a:tab pos="5118100" algn="l"/>
                <a:tab pos="5753100" algn="l"/>
                <a:tab pos="6400800" algn="l"/>
                <a:tab pos="7035800" algn="l"/>
                <a:tab pos="7670800" algn="l"/>
                <a:tab pos="8318500" algn="l"/>
                <a:tab pos="8953500" algn="l"/>
                <a:tab pos="9588500" algn="l"/>
                <a:tab pos="10236200" algn="l"/>
                <a:tab pos="10871200" algn="l"/>
                <a:tab pos="11518900" algn="l"/>
                <a:tab pos="12153900" algn="l"/>
                <a:tab pos="12776200" algn="l"/>
                <a:tab pos="13436600" algn="l"/>
              </a:tabLst>
              <a:defRPr sz="30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 marL="391583" indent="-391583" algn="l" defTabSz="650240">
              <a:buSzPct val="90000"/>
              <a:buChar char="•"/>
              <a:tabLst>
                <a:tab pos="647700" algn="l"/>
                <a:tab pos="1295400" algn="l"/>
                <a:tab pos="1930400" algn="l"/>
                <a:tab pos="2552700" algn="l"/>
                <a:tab pos="3213100" algn="l"/>
                <a:tab pos="3835400" algn="l"/>
                <a:tab pos="4470400" algn="l"/>
                <a:tab pos="5118100" algn="l"/>
                <a:tab pos="5753100" algn="l"/>
                <a:tab pos="6400800" algn="l"/>
                <a:tab pos="7035800" algn="l"/>
                <a:tab pos="7670800" algn="l"/>
                <a:tab pos="8318500" algn="l"/>
                <a:tab pos="8953500" algn="l"/>
                <a:tab pos="9588500" algn="l"/>
                <a:tab pos="10236200" algn="l"/>
                <a:tab pos="10871200" algn="l"/>
                <a:tab pos="11518900" algn="l"/>
                <a:tab pos="12153900" algn="l"/>
                <a:tab pos="12776200" algn="l"/>
                <a:tab pos="13436600" algn="l"/>
              </a:tabLst>
              <a:defRPr sz="30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è contrario ad ogni tipo di violenza</a:t>
            </a:r>
          </a:p>
          <a:p>
            <a:pPr marL="661529" indent="-661529" algn="l" defTabSz="650240">
              <a:tabLst>
                <a:tab pos="647700" algn="l"/>
                <a:tab pos="1295400" algn="l"/>
                <a:tab pos="1930400" algn="l"/>
                <a:tab pos="2552700" algn="l"/>
                <a:tab pos="3213100" algn="l"/>
                <a:tab pos="3835400" algn="l"/>
                <a:tab pos="4470400" algn="l"/>
                <a:tab pos="5118100" algn="l"/>
                <a:tab pos="5753100" algn="l"/>
                <a:tab pos="6400800" algn="l"/>
                <a:tab pos="7035800" algn="l"/>
                <a:tab pos="7670800" algn="l"/>
                <a:tab pos="8318500" algn="l"/>
                <a:tab pos="8953500" algn="l"/>
                <a:tab pos="9588500" algn="l"/>
                <a:tab pos="10236200" algn="l"/>
                <a:tab pos="10871200" algn="l"/>
                <a:tab pos="11518900" algn="l"/>
                <a:tab pos="12153900" algn="l"/>
                <a:tab pos="12776200" algn="l"/>
                <a:tab pos="13436600" algn="l"/>
              </a:tabLst>
              <a:defRPr sz="30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 marL="391583" indent="-391583" algn="l" defTabSz="650240">
              <a:buSzPct val="90000"/>
              <a:buChar char="•"/>
              <a:tabLst>
                <a:tab pos="647700" algn="l"/>
                <a:tab pos="1295400" algn="l"/>
                <a:tab pos="1930400" algn="l"/>
                <a:tab pos="2552700" algn="l"/>
                <a:tab pos="3213100" algn="l"/>
                <a:tab pos="3835400" algn="l"/>
                <a:tab pos="4470400" algn="l"/>
                <a:tab pos="5118100" algn="l"/>
                <a:tab pos="5753100" algn="l"/>
                <a:tab pos="6400800" algn="l"/>
                <a:tab pos="7035800" algn="l"/>
                <a:tab pos="7670800" algn="l"/>
                <a:tab pos="8318500" algn="l"/>
                <a:tab pos="8953500" algn="l"/>
                <a:tab pos="9588500" algn="l"/>
                <a:tab pos="10236200" algn="l"/>
                <a:tab pos="10871200" algn="l"/>
                <a:tab pos="11518900" algn="l"/>
                <a:tab pos="12153900" algn="l"/>
                <a:tab pos="12776200" algn="l"/>
                <a:tab pos="13436600" algn="l"/>
              </a:tabLst>
              <a:defRPr sz="30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ha rendimento scolastico non brillante</a:t>
            </a:r>
          </a:p>
          <a:p>
            <a:pPr marL="661529" indent="-661529" algn="l" defTabSz="650240">
              <a:tabLst>
                <a:tab pos="647700" algn="l"/>
                <a:tab pos="1295400" algn="l"/>
                <a:tab pos="1930400" algn="l"/>
                <a:tab pos="2552700" algn="l"/>
                <a:tab pos="3213100" algn="l"/>
                <a:tab pos="3835400" algn="l"/>
                <a:tab pos="4470400" algn="l"/>
                <a:tab pos="5118100" algn="l"/>
                <a:tab pos="5753100" algn="l"/>
                <a:tab pos="6400800" algn="l"/>
                <a:tab pos="7035800" algn="l"/>
                <a:tab pos="7670800" algn="l"/>
                <a:tab pos="8318500" algn="l"/>
                <a:tab pos="8953500" algn="l"/>
                <a:tab pos="9588500" algn="l"/>
                <a:tab pos="10236200" algn="l"/>
                <a:tab pos="10871200" algn="l"/>
                <a:tab pos="11518900" algn="l"/>
                <a:tab pos="12153900" algn="l"/>
                <a:tab pos="12776200" algn="l"/>
                <a:tab pos="13436600" algn="l"/>
              </a:tabLst>
              <a:defRPr sz="30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 marL="391583" indent="-391583" algn="l" defTabSz="650240">
              <a:buSzPct val="90000"/>
              <a:buChar char="•"/>
              <a:tabLst>
                <a:tab pos="647700" algn="l"/>
                <a:tab pos="1295400" algn="l"/>
                <a:tab pos="1930400" algn="l"/>
                <a:tab pos="2552700" algn="l"/>
                <a:tab pos="3213100" algn="l"/>
                <a:tab pos="3835400" algn="l"/>
                <a:tab pos="4470400" algn="l"/>
                <a:tab pos="5118100" algn="l"/>
                <a:tab pos="5753100" algn="l"/>
                <a:tab pos="6400800" algn="l"/>
                <a:tab pos="7035800" algn="l"/>
                <a:tab pos="7670800" algn="l"/>
                <a:tab pos="8318500" algn="l"/>
                <a:tab pos="8953500" algn="l"/>
                <a:tab pos="9588500" algn="l"/>
                <a:tab pos="10236200" algn="l"/>
                <a:tab pos="10871200" algn="l"/>
                <a:tab pos="11518900" algn="l"/>
                <a:tab pos="12153900" algn="l"/>
                <a:tab pos="12776200" algn="l"/>
                <a:tab pos="13436600" algn="l"/>
              </a:tabLst>
              <a:defRPr sz="30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è poco abile nello sport e nel gioco</a:t>
            </a:r>
          </a:p>
          <a:p>
            <a:pPr marL="661529" indent="-661529" algn="l" defTabSz="650240">
              <a:tabLst>
                <a:tab pos="647700" algn="l"/>
                <a:tab pos="1295400" algn="l"/>
                <a:tab pos="1930400" algn="l"/>
                <a:tab pos="2552700" algn="l"/>
                <a:tab pos="3213100" algn="l"/>
                <a:tab pos="3835400" algn="l"/>
                <a:tab pos="4470400" algn="l"/>
                <a:tab pos="5118100" algn="l"/>
                <a:tab pos="5753100" algn="l"/>
                <a:tab pos="6400800" algn="l"/>
                <a:tab pos="7035800" algn="l"/>
                <a:tab pos="7670800" algn="l"/>
                <a:tab pos="8318500" algn="l"/>
                <a:tab pos="8953500" algn="l"/>
                <a:tab pos="9588500" algn="l"/>
                <a:tab pos="10236200" algn="l"/>
                <a:tab pos="10871200" algn="l"/>
                <a:tab pos="11518900" algn="l"/>
                <a:tab pos="12153900" algn="l"/>
                <a:tab pos="12776200" algn="l"/>
                <a:tab pos="13436600" algn="l"/>
              </a:tabLst>
              <a:defRPr sz="30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 marL="391583" indent="-391583" algn="l" defTabSz="650240">
              <a:buSzPct val="90000"/>
              <a:buChar char="•"/>
              <a:tabLst>
                <a:tab pos="647700" algn="l"/>
                <a:tab pos="1295400" algn="l"/>
                <a:tab pos="1930400" algn="l"/>
                <a:tab pos="2552700" algn="l"/>
                <a:tab pos="3213100" algn="l"/>
                <a:tab pos="3835400" algn="l"/>
                <a:tab pos="4470400" algn="l"/>
                <a:tab pos="5118100" algn="l"/>
                <a:tab pos="5753100" algn="l"/>
                <a:tab pos="6400800" algn="l"/>
                <a:tab pos="7035800" algn="l"/>
                <a:tab pos="7670800" algn="l"/>
                <a:tab pos="8318500" algn="l"/>
                <a:tab pos="8953500" algn="l"/>
                <a:tab pos="9588500" algn="l"/>
                <a:tab pos="10236200" algn="l"/>
                <a:tab pos="10871200" algn="l"/>
                <a:tab pos="11518900" algn="l"/>
                <a:tab pos="12153900" algn="l"/>
                <a:tab pos="12776200" algn="l"/>
                <a:tab pos="13436600" algn="l"/>
              </a:tabLst>
              <a:defRPr sz="30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nega l’esistenza del problema, perché tende a colpevolizzarsi e per questo non riesce a confidarsi con nessuno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LA VITTIMA PROVOCATRICE"/>
          <p:cNvSpPr txBox="1"/>
          <p:nvPr/>
        </p:nvSpPr>
        <p:spPr>
          <a:xfrm>
            <a:off x="1453768" y="483764"/>
            <a:ext cx="10097263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>
                <a:solidFill>
                  <a:srgbClr val="D71A16"/>
                </a:solidFill>
                <a:latin typeface="Avenir Book"/>
                <a:ea typeface="Avenir Book"/>
                <a:cs typeface="Avenir Book"/>
                <a:sym typeface="Avenir Book"/>
              </a:defRPr>
            </a:lvl1pPr>
          </a:lstStyle>
          <a:p>
            <a:pPr/>
            <a:r>
              <a:t>LA VITTIMA PROVOCATRICE</a:t>
            </a:r>
          </a:p>
        </p:txBody>
      </p:sp>
      <p:sp>
        <p:nvSpPr>
          <p:cNvPr id="300" name="Text Box 2"/>
          <p:cNvSpPr txBox="1"/>
          <p:nvPr/>
        </p:nvSpPr>
        <p:spPr>
          <a:xfrm>
            <a:off x="422779" y="1915182"/>
            <a:ext cx="12159242" cy="68486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 numCol="2" spcCol="607962"/>
          <a:lstStyle/>
          <a:p>
            <a:pPr marL="391583" indent="-391583" algn="l" defTabSz="650240">
              <a:lnSpc>
                <a:spcPct val="120000"/>
              </a:lnSpc>
              <a:buSzPct val="90000"/>
              <a:buChar char="•"/>
              <a:tabLst>
                <a:tab pos="647700" algn="l"/>
                <a:tab pos="1295400" algn="l"/>
                <a:tab pos="1930400" algn="l"/>
                <a:tab pos="2552700" algn="l"/>
                <a:tab pos="3213100" algn="l"/>
                <a:tab pos="3835400" algn="l"/>
                <a:tab pos="4470400" algn="l"/>
                <a:tab pos="5118100" algn="l"/>
                <a:tab pos="5753100" algn="l"/>
                <a:tab pos="6400800" algn="l"/>
                <a:tab pos="7035800" algn="l"/>
                <a:tab pos="7670800" algn="l"/>
                <a:tab pos="8318500" algn="l"/>
                <a:tab pos="8953500" algn="l"/>
                <a:tab pos="9588500" algn="l"/>
                <a:tab pos="10236200" algn="l"/>
                <a:tab pos="10871200" algn="l"/>
                <a:tab pos="11518900" algn="l"/>
                <a:tab pos="12153900" algn="l"/>
                <a:tab pos="12776200" algn="l"/>
                <a:tab pos="13436600" algn="l"/>
              </a:tabLst>
              <a:defRPr sz="30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è un soggetto che provoca gli attacchi degli altri, fino a ricorrere alla forza</a:t>
            </a:r>
          </a:p>
          <a:p>
            <a:pPr marL="661529" indent="-661529" algn="l" defTabSz="650240">
              <a:lnSpc>
                <a:spcPct val="120000"/>
              </a:lnSpc>
              <a:tabLst>
                <a:tab pos="647700" algn="l"/>
                <a:tab pos="1295400" algn="l"/>
                <a:tab pos="1930400" algn="l"/>
                <a:tab pos="2552700" algn="l"/>
                <a:tab pos="3213100" algn="l"/>
                <a:tab pos="3835400" algn="l"/>
                <a:tab pos="4470400" algn="l"/>
                <a:tab pos="5118100" algn="l"/>
                <a:tab pos="5753100" algn="l"/>
                <a:tab pos="6400800" algn="l"/>
                <a:tab pos="7035800" algn="l"/>
                <a:tab pos="7670800" algn="l"/>
                <a:tab pos="8318500" algn="l"/>
                <a:tab pos="8953500" algn="l"/>
                <a:tab pos="9588500" algn="l"/>
                <a:tab pos="10236200" algn="l"/>
                <a:tab pos="10871200" algn="l"/>
                <a:tab pos="11518900" algn="l"/>
                <a:tab pos="12153900" algn="l"/>
                <a:tab pos="12776200" algn="l"/>
                <a:tab pos="13436600" algn="l"/>
              </a:tabLst>
              <a:defRPr sz="30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 marL="391583" indent="-391583" algn="l" defTabSz="650240">
              <a:lnSpc>
                <a:spcPct val="120000"/>
              </a:lnSpc>
              <a:buSzPct val="90000"/>
              <a:buChar char="•"/>
              <a:tabLst>
                <a:tab pos="647700" algn="l"/>
                <a:tab pos="1295400" algn="l"/>
                <a:tab pos="1930400" algn="l"/>
                <a:tab pos="2552700" algn="l"/>
                <a:tab pos="3213100" algn="l"/>
                <a:tab pos="3835400" algn="l"/>
                <a:tab pos="4470400" algn="l"/>
                <a:tab pos="5118100" algn="l"/>
                <a:tab pos="5753100" algn="l"/>
                <a:tab pos="6400800" algn="l"/>
                <a:tab pos="7035800" algn="l"/>
                <a:tab pos="7670800" algn="l"/>
                <a:tab pos="8318500" algn="l"/>
                <a:tab pos="8953500" algn="l"/>
                <a:tab pos="9588500" algn="l"/>
                <a:tab pos="10236200" algn="l"/>
                <a:tab pos="10871200" algn="l"/>
                <a:tab pos="11518900" algn="l"/>
                <a:tab pos="12153900" algn="l"/>
                <a:tab pos="12776200" algn="l"/>
                <a:tab pos="13436600" algn="l"/>
              </a:tabLst>
              <a:defRPr sz="30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è generalmente un maschio</a:t>
            </a:r>
          </a:p>
          <a:p>
            <a:pPr marL="661529" indent="-661529" algn="l" defTabSz="650240">
              <a:lnSpc>
                <a:spcPct val="120000"/>
              </a:lnSpc>
              <a:tabLst>
                <a:tab pos="647700" algn="l"/>
                <a:tab pos="1295400" algn="l"/>
                <a:tab pos="1930400" algn="l"/>
                <a:tab pos="2552700" algn="l"/>
                <a:tab pos="3213100" algn="l"/>
                <a:tab pos="3835400" algn="l"/>
                <a:tab pos="4470400" algn="l"/>
                <a:tab pos="5118100" algn="l"/>
                <a:tab pos="5753100" algn="l"/>
                <a:tab pos="6400800" algn="l"/>
                <a:tab pos="7035800" algn="l"/>
                <a:tab pos="7670800" algn="l"/>
                <a:tab pos="8318500" algn="l"/>
                <a:tab pos="8953500" algn="l"/>
                <a:tab pos="9588500" algn="l"/>
                <a:tab pos="10236200" algn="l"/>
                <a:tab pos="10871200" algn="l"/>
                <a:tab pos="11518900" algn="l"/>
                <a:tab pos="12153900" algn="l"/>
                <a:tab pos="12776200" algn="l"/>
                <a:tab pos="13436600" algn="l"/>
              </a:tabLst>
              <a:defRPr sz="30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 marL="391583" indent="-391583" algn="l" defTabSz="650240">
              <a:lnSpc>
                <a:spcPct val="120000"/>
              </a:lnSpc>
              <a:buSzPct val="90000"/>
              <a:buChar char="•"/>
              <a:tabLst>
                <a:tab pos="647700" algn="l"/>
                <a:tab pos="1295400" algn="l"/>
                <a:tab pos="1930400" algn="l"/>
                <a:tab pos="2552700" algn="l"/>
                <a:tab pos="3213100" algn="l"/>
                <a:tab pos="3835400" algn="l"/>
                <a:tab pos="4470400" algn="l"/>
                <a:tab pos="5118100" algn="l"/>
                <a:tab pos="5753100" algn="l"/>
                <a:tab pos="6400800" algn="l"/>
                <a:tab pos="7035800" algn="l"/>
                <a:tab pos="7670800" algn="l"/>
                <a:tab pos="8318500" algn="l"/>
                <a:tab pos="8953500" algn="l"/>
                <a:tab pos="9588500" algn="l"/>
                <a:tab pos="10236200" algn="l"/>
                <a:tab pos="10871200" algn="l"/>
                <a:tab pos="11518900" algn="l"/>
                <a:tab pos="12153900" algn="l"/>
                <a:tab pos="12776200" algn="l"/>
                <a:tab pos="13436600" algn="l"/>
              </a:tabLst>
              <a:defRPr sz="30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è irrequieto, iperattivo, impulsivo</a:t>
            </a:r>
          </a:p>
          <a:p>
            <a:pPr marL="661529" indent="-661529" algn="l" defTabSz="650240">
              <a:lnSpc>
                <a:spcPct val="120000"/>
              </a:lnSpc>
              <a:tabLst>
                <a:tab pos="647700" algn="l"/>
                <a:tab pos="1295400" algn="l"/>
                <a:tab pos="1930400" algn="l"/>
                <a:tab pos="2552700" algn="l"/>
                <a:tab pos="3213100" algn="l"/>
                <a:tab pos="3835400" algn="l"/>
                <a:tab pos="4470400" algn="l"/>
                <a:tab pos="5118100" algn="l"/>
                <a:tab pos="5753100" algn="l"/>
                <a:tab pos="6400800" algn="l"/>
                <a:tab pos="7035800" algn="l"/>
                <a:tab pos="7670800" algn="l"/>
                <a:tab pos="8318500" algn="l"/>
                <a:tab pos="8953500" algn="l"/>
                <a:tab pos="9588500" algn="l"/>
                <a:tab pos="10236200" algn="l"/>
                <a:tab pos="10871200" algn="l"/>
                <a:tab pos="11518900" algn="l"/>
                <a:tab pos="12153900" algn="l"/>
                <a:tab pos="12776200" algn="l"/>
                <a:tab pos="13436600" algn="l"/>
              </a:tabLst>
              <a:defRPr sz="30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 marL="391583" indent="-391583" algn="l" defTabSz="650240">
              <a:lnSpc>
                <a:spcPct val="120000"/>
              </a:lnSpc>
              <a:buSzPct val="90000"/>
              <a:buChar char="•"/>
              <a:tabLst>
                <a:tab pos="647700" algn="l"/>
                <a:tab pos="1295400" algn="l"/>
                <a:tab pos="1930400" algn="l"/>
                <a:tab pos="2552700" algn="l"/>
                <a:tab pos="3213100" algn="l"/>
                <a:tab pos="3835400" algn="l"/>
                <a:tab pos="4470400" algn="l"/>
                <a:tab pos="5118100" algn="l"/>
                <a:tab pos="5753100" algn="l"/>
                <a:tab pos="6400800" algn="l"/>
                <a:tab pos="7035800" algn="l"/>
                <a:tab pos="7670800" algn="l"/>
                <a:tab pos="8318500" algn="l"/>
                <a:tab pos="8953500" algn="l"/>
                <a:tab pos="9588500" algn="l"/>
                <a:tab pos="10236200" algn="l"/>
                <a:tab pos="10871200" algn="l"/>
                <a:tab pos="11518900" algn="l"/>
                <a:tab pos="12153900" algn="l"/>
                <a:tab pos="12776200" algn="l"/>
                <a:tab pos="13436600" algn="l"/>
              </a:tabLst>
              <a:defRPr sz="30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talvolta è goffo e immaturo</a:t>
            </a:r>
          </a:p>
          <a:p>
            <a:pPr marL="661529" indent="-661529" algn="l" defTabSz="650240">
              <a:lnSpc>
                <a:spcPct val="120000"/>
              </a:lnSpc>
              <a:tabLst>
                <a:tab pos="647700" algn="l"/>
                <a:tab pos="1295400" algn="l"/>
                <a:tab pos="1930400" algn="l"/>
                <a:tab pos="2552700" algn="l"/>
                <a:tab pos="3213100" algn="l"/>
                <a:tab pos="3835400" algn="l"/>
                <a:tab pos="4470400" algn="l"/>
                <a:tab pos="5118100" algn="l"/>
                <a:tab pos="5753100" algn="l"/>
                <a:tab pos="6400800" algn="l"/>
                <a:tab pos="7035800" algn="l"/>
                <a:tab pos="7670800" algn="l"/>
                <a:tab pos="8318500" algn="l"/>
                <a:tab pos="8953500" algn="l"/>
                <a:tab pos="9588500" algn="l"/>
                <a:tab pos="10236200" algn="l"/>
                <a:tab pos="10871200" algn="l"/>
                <a:tab pos="11518900" algn="l"/>
                <a:tab pos="12153900" algn="l"/>
                <a:tab pos="12776200" algn="l"/>
                <a:tab pos="13436600" algn="l"/>
              </a:tabLst>
              <a:defRPr sz="30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 marL="391583" indent="-391583" algn="l" defTabSz="650240">
              <a:lnSpc>
                <a:spcPct val="120000"/>
              </a:lnSpc>
              <a:buSzPct val="90000"/>
              <a:buChar char="•"/>
              <a:tabLst>
                <a:tab pos="647700" algn="l"/>
                <a:tab pos="1295400" algn="l"/>
                <a:tab pos="1930400" algn="l"/>
                <a:tab pos="2552700" algn="l"/>
                <a:tab pos="3213100" algn="l"/>
                <a:tab pos="3835400" algn="l"/>
                <a:tab pos="4470400" algn="l"/>
                <a:tab pos="5118100" algn="l"/>
                <a:tab pos="5753100" algn="l"/>
                <a:tab pos="6400800" algn="l"/>
                <a:tab pos="7035800" algn="l"/>
                <a:tab pos="7670800" algn="l"/>
                <a:tab pos="8318500" algn="l"/>
                <a:tab pos="8953500" algn="l"/>
                <a:tab pos="9588500" algn="l"/>
                <a:tab pos="10236200" algn="l"/>
                <a:tab pos="10871200" algn="l"/>
                <a:tab pos="11518900" algn="l"/>
                <a:tab pos="12153900" algn="l"/>
                <a:tab pos="12776200" algn="l"/>
                <a:tab pos="13436600" algn="l"/>
              </a:tabLst>
              <a:defRPr sz="30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ha problemi di concentrazione</a:t>
            </a:r>
          </a:p>
          <a:p>
            <a:pPr marL="661529" indent="-661529" algn="l" defTabSz="650240">
              <a:lnSpc>
                <a:spcPct val="120000"/>
              </a:lnSpc>
              <a:tabLst>
                <a:tab pos="647700" algn="l"/>
                <a:tab pos="1295400" algn="l"/>
                <a:tab pos="1930400" algn="l"/>
                <a:tab pos="2552700" algn="l"/>
                <a:tab pos="3213100" algn="l"/>
                <a:tab pos="3835400" algn="l"/>
                <a:tab pos="4470400" algn="l"/>
                <a:tab pos="5118100" algn="l"/>
                <a:tab pos="5753100" algn="l"/>
                <a:tab pos="6400800" algn="l"/>
                <a:tab pos="7035800" algn="l"/>
                <a:tab pos="7670800" algn="l"/>
                <a:tab pos="8318500" algn="l"/>
                <a:tab pos="8953500" algn="l"/>
                <a:tab pos="9588500" algn="l"/>
                <a:tab pos="10236200" algn="l"/>
                <a:tab pos="10871200" algn="l"/>
                <a:tab pos="11518900" algn="l"/>
                <a:tab pos="12153900" algn="l"/>
                <a:tab pos="12776200" algn="l"/>
                <a:tab pos="13436600" algn="l"/>
              </a:tabLst>
              <a:defRPr sz="30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 marL="391583" indent="-391583" algn="l" defTabSz="650240">
              <a:lnSpc>
                <a:spcPct val="120000"/>
              </a:lnSpc>
              <a:buSzPct val="90000"/>
              <a:buChar char="•"/>
              <a:tabLst>
                <a:tab pos="647700" algn="l"/>
                <a:tab pos="1295400" algn="l"/>
                <a:tab pos="1930400" algn="l"/>
                <a:tab pos="2552700" algn="l"/>
                <a:tab pos="3213100" algn="l"/>
                <a:tab pos="3835400" algn="l"/>
                <a:tab pos="4470400" algn="l"/>
                <a:tab pos="5118100" algn="l"/>
                <a:tab pos="5753100" algn="l"/>
                <a:tab pos="6400800" algn="l"/>
                <a:tab pos="7035800" algn="l"/>
                <a:tab pos="7670800" algn="l"/>
                <a:tab pos="8318500" algn="l"/>
                <a:tab pos="8953500" algn="l"/>
                <a:tab pos="9588500" algn="l"/>
                <a:tab pos="10236200" algn="l"/>
                <a:tab pos="10871200" algn="l"/>
                <a:tab pos="11518900" algn="l"/>
                <a:tab pos="12153900" algn="l"/>
                <a:tab pos="12776200" algn="l"/>
                <a:tab pos="13436600" algn="l"/>
              </a:tabLst>
              <a:defRPr b="1" sz="30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b="0"/>
              <a:t>è</a:t>
            </a:r>
            <a:r>
              <a:t> </a:t>
            </a:r>
            <a:r>
              <a:rPr b="0"/>
              <a:t>ansioso e insicuro</a:t>
            </a:r>
            <a:endParaRPr b="0"/>
          </a:p>
          <a:p>
            <a:pPr marL="661529" indent="-661529" algn="l" defTabSz="650240">
              <a:lnSpc>
                <a:spcPct val="120000"/>
              </a:lnSpc>
              <a:tabLst>
                <a:tab pos="647700" algn="l"/>
                <a:tab pos="1295400" algn="l"/>
                <a:tab pos="1930400" algn="l"/>
                <a:tab pos="2552700" algn="l"/>
                <a:tab pos="3213100" algn="l"/>
                <a:tab pos="3835400" algn="l"/>
                <a:tab pos="4470400" algn="l"/>
                <a:tab pos="5118100" algn="l"/>
                <a:tab pos="5753100" algn="l"/>
                <a:tab pos="6400800" algn="l"/>
                <a:tab pos="7035800" algn="l"/>
                <a:tab pos="7670800" algn="l"/>
                <a:tab pos="8318500" algn="l"/>
                <a:tab pos="8953500" algn="l"/>
                <a:tab pos="9588500" algn="l"/>
                <a:tab pos="10236200" algn="l"/>
                <a:tab pos="10871200" algn="l"/>
                <a:tab pos="11518900" algn="l"/>
                <a:tab pos="12153900" algn="l"/>
                <a:tab pos="12776200" algn="l"/>
                <a:tab pos="13436600" algn="l"/>
              </a:tabLst>
              <a:defRPr b="1" sz="30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 marL="391583" indent="-391583" algn="l" defTabSz="650240">
              <a:lnSpc>
                <a:spcPct val="120000"/>
              </a:lnSpc>
              <a:buSzPct val="90000"/>
              <a:buChar char="•"/>
              <a:tabLst>
                <a:tab pos="647700" algn="l"/>
                <a:tab pos="1295400" algn="l"/>
                <a:tab pos="1930400" algn="l"/>
                <a:tab pos="2552700" algn="l"/>
                <a:tab pos="3213100" algn="l"/>
                <a:tab pos="3835400" algn="l"/>
                <a:tab pos="4470400" algn="l"/>
                <a:tab pos="5118100" algn="l"/>
                <a:tab pos="5753100" algn="l"/>
                <a:tab pos="6400800" algn="l"/>
                <a:tab pos="7035800" algn="l"/>
                <a:tab pos="7670800" algn="l"/>
                <a:tab pos="8318500" algn="l"/>
                <a:tab pos="8953500" algn="l"/>
                <a:tab pos="9588500" algn="l"/>
                <a:tab pos="10236200" algn="l"/>
                <a:tab pos="10871200" algn="l"/>
                <a:tab pos="11518900" algn="l"/>
                <a:tab pos="12153900" algn="l"/>
                <a:tab pos="12776200" algn="l"/>
                <a:tab pos="13436600" algn="l"/>
              </a:tabLst>
              <a:defRPr sz="30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ha una bassa autostima</a:t>
            </a:r>
          </a:p>
          <a:p>
            <a:pPr marL="661529" indent="-661529" algn="l" defTabSz="650240">
              <a:lnSpc>
                <a:spcPct val="120000"/>
              </a:lnSpc>
              <a:tabLst>
                <a:tab pos="647700" algn="l"/>
                <a:tab pos="1295400" algn="l"/>
                <a:tab pos="1930400" algn="l"/>
                <a:tab pos="2552700" algn="l"/>
                <a:tab pos="3213100" algn="l"/>
                <a:tab pos="3835400" algn="l"/>
                <a:tab pos="4470400" algn="l"/>
                <a:tab pos="5118100" algn="l"/>
                <a:tab pos="5753100" algn="l"/>
                <a:tab pos="6400800" algn="l"/>
                <a:tab pos="7035800" algn="l"/>
                <a:tab pos="7670800" algn="l"/>
                <a:tab pos="8318500" algn="l"/>
                <a:tab pos="8953500" algn="l"/>
                <a:tab pos="9588500" algn="l"/>
                <a:tab pos="10236200" algn="l"/>
                <a:tab pos="10871200" algn="l"/>
                <a:tab pos="11518900" algn="l"/>
                <a:tab pos="12153900" algn="l"/>
                <a:tab pos="12776200" algn="l"/>
                <a:tab pos="13436600" algn="l"/>
              </a:tabLst>
              <a:defRPr sz="30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 marL="391583" indent="-391583" algn="l" defTabSz="650240">
              <a:lnSpc>
                <a:spcPct val="120000"/>
              </a:lnSpc>
              <a:buSzPct val="90000"/>
              <a:buChar char="•"/>
              <a:tabLst>
                <a:tab pos="647700" algn="l"/>
                <a:tab pos="1295400" algn="l"/>
                <a:tab pos="1930400" algn="l"/>
                <a:tab pos="2552700" algn="l"/>
                <a:tab pos="3213100" algn="l"/>
                <a:tab pos="3835400" algn="l"/>
                <a:tab pos="4470400" algn="l"/>
                <a:tab pos="5118100" algn="l"/>
                <a:tab pos="5753100" algn="l"/>
                <a:tab pos="6400800" algn="l"/>
                <a:tab pos="7035800" algn="l"/>
                <a:tab pos="7670800" algn="l"/>
                <a:tab pos="8318500" algn="l"/>
                <a:tab pos="8953500" algn="l"/>
                <a:tab pos="9588500" algn="l"/>
                <a:tab pos="10236200" algn="l"/>
                <a:tab pos="10871200" algn="l"/>
                <a:tab pos="11518900" algn="l"/>
                <a:tab pos="12153900" algn="l"/>
                <a:tab pos="12776200" algn="l"/>
                <a:tab pos="13436600" algn="l"/>
              </a:tabLst>
              <a:defRPr sz="30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è preoccupato per la propria incolumità fisica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Text Box 2"/>
          <p:cNvSpPr txBox="1"/>
          <p:nvPr/>
        </p:nvSpPr>
        <p:spPr>
          <a:xfrm>
            <a:off x="304241" y="528765"/>
            <a:ext cx="12311359" cy="19542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>
            <a:spAutoFit/>
          </a:bodyPr>
          <a:lstStyle>
            <a:lvl1pPr marL="661529" indent="-661529" defTabSz="650240">
              <a:lnSpc>
                <a:spcPct val="80000"/>
              </a:lnSpc>
              <a:spcBef>
                <a:spcPts val="800"/>
              </a:spcBef>
              <a:tabLst>
                <a:tab pos="647700" algn="l"/>
                <a:tab pos="1295400" algn="l"/>
                <a:tab pos="1930400" algn="l"/>
                <a:tab pos="2552700" algn="l"/>
                <a:tab pos="3213100" algn="l"/>
                <a:tab pos="3835400" algn="l"/>
                <a:tab pos="4470400" algn="l"/>
                <a:tab pos="5118100" algn="l"/>
                <a:tab pos="5753100" algn="l"/>
                <a:tab pos="6400800" algn="l"/>
                <a:tab pos="7035800" algn="l"/>
                <a:tab pos="7670800" algn="l"/>
                <a:tab pos="8318500" algn="l"/>
                <a:tab pos="8953500" algn="l"/>
                <a:tab pos="9588500" algn="l"/>
                <a:tab pos="10236200" algn="l"/>
                <a:tab pos="10871200" algn="l"/>
                <a:tab pos="11518900" algn="l"/>
                <a:tab pos="12153900" algn="l"/>
                <a:tab pos="12776200" algn="l"/>
                <a:tab pos="13436600" algn="l"/>
              </a:tabLst>
              <a:defRPr sz="35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Da episodi di cronaca  risulta come la classe abbia assistito ad atti di bullismo, senza intervenire, partecipando passivamente, accettando quello che accadeva, dimostrando di non essere un gruppo.</a:t>
            </a:r>
          </a:p>
        </p:txBody>
      </p:sp>
      <p:sp>
        <p:nvSpPr>
          <p:cNvPr id="303" name="Dunque abbiamo il bullo, la vittima, il gregario, la classe che partecipa passivamente, quello che difende la vittima e quello che in realtà non fa niente."/>
          <p:cNvSpPr txBox="1"/>
          <p:nvPr/>
        </p:nvSpPr>
        <p:spPr>
          <a:xfrm>
            <a:off x="389200" y="7819698"/>
            <a:ext cx="12226400" cy="15214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marL="661529" indent="-661529" defTabSz="650240">
              <a:lnSpc>
                <a:spcPct val="80000"/>
              </a:lnSpc>
              <a:spcBef>
                <a:spcPts val="800"/>
              </a:spcBef>
              <a:tabLst>
                <a:tab pos="647700" algn="l"/>
                <a:tab pos="1295400" algn="l"/>
                <a:tab pos="1930400" algn="l"/>
                <a:tab pos="2552700" algn="l"/>
                <a:tab pos="3213100" algn="l"/>
                <a:tab pos="3835400" algn="l"/>
                <a:tab pos="4470400" algn="l"/>
                <a:tab pos="5118100" algn="l"/>
                <a:tab pos="5753100" algn="l"/>
                <a:tab pos="6400800" algn="l"/>
                <a:tab pos="7035800" algn="l"/>
                <a:tab pos="7670800" algn="l"/>
                <a:tab pos="8318500" algn="l"/>
                <a:tab pos="8953500" algn="l"/>
                <a:tab pos="9588500" algn="l"/>
                <a:tab pos="10236200" algn="l"/>
                <a:tab pos="10871200" algn="l"/>
                <a:tab pos="11518900" algn="l"/>
                <a:tab pos="12153900" algn="l"/>
                <a:tab pos="12776200" algn="l"/>
                <a:tab pos="13436600" algn="l"/>
              </a:tabLst>
              <a:defRPr sz="35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Dunque abbiamo il bullo, la vittima, il gregario, la classe che partecipa passivamente, quello che difende la vittima e quello che in realtà non fa niente. </a:t>
            </a:r>
          </a:p>
        </p:txBody>
      </p:sp>
      <p:pic>
        <p:nvPicPr>
          <p:cNvPr id="304" name="4BEA46D9-8A27-4744-864F-7EBBE5F4DC12-L0-001.jpeg" descr="4BEA46D9-8A27-4744-864F-7EBBE5F4DC12-L0-00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310134" y="2680927"/>
            <a:ext cx="8384532" cy="494088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Text Box 2"/>
          <p:cNvSpPr txBox="1"/>
          <p:nvPr/>
        </p:nvSpPr>
        <p:spPr>
          <a:xfrm>
            <a:off x="6502400" y="2011321"/>
            <a:ext cx="5768356" cy="6650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>
            <a:spAutoFit/>
          </a:bodyPr>
          <a:lstStyle/>
          <a:p>
            <a:pPr marL="661529" indent="-661529" algn="r" defTabSz="650240">
              <a:tabLst>
                <a:tab pos="647700" algn="l"/>
                <a:tab pos="1295400" algn="l"/>
                <a:tab pos="1930400" algn="l"/>
                <a:tab pos="2552700" algn="l"/>
                <a:tab pos="3213100" algn="l"/>
                <a:tab pos="3835400" algn="l"/>
                <a:tab pos="4470400" algn="l"/>
                <a:tab pos="5118100" algn="l"/>
                <a:tab pos="5753100" algn="l"/>
                <a:tab pos="6400800" algn="l"/>
                <a:tab pos="7035800" algn="l"/>
                <a:tab pos="7670800" algn="l"/>
                <a:tab pos="8318500" algn="l"/>
                <a:tab pos="8953500" algn="l"/>
                <a:tab pos="9588500" algn="l"/>
                <a:tab pos="10236200" algn="l"/>
                <a:tab pos="10871200" algn="l"/>
                <a:tab pos="11518900" algn="l"/>
                <a:tab pos="12153900" algn="l"/>
                <a:tab pos="12776200" algn="l"/>
                <a:tab pos="13436600" algn="l"/>
              </a:tabLst>
              <a:defRPr sz="35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Sono tutti coloro che assistono.</a:t>
            </a:r>
          </a:p>
          <a:p>
            <a:pPr marL="661529" indent="-661529" algn="r" defTabSz="650240">
              <a:tabLst>
                <a:tab pos="647700" algn="l"/>
                <a:tab pos="1295400" algn="l"/>
                <a:tab pos="1930400" algn="l"/>
                <a:tab pos="2552700" algn="l"/>
                <a:tab pos="3213100" algn="l"/>
                <a:tab pos="3835400" algn="l"/>
                <a:tab pos="4470400" algn="l"/>
                <a:tab pos="5118100" algn="l"/>
                <a:tab pos="5753100" algn="l"/>
                <a:tab pos="6400800" algn="l"/>
                <a:tab pos="7035800" algn="l"/>
                <a:tab pos="7670800" algn="l"/>
                <a:tab pos="8318500" algn="l"/>
                <a:tab pos="8953500" algn="l"/>
                <a:tab pos="9588500" algn="l"/>
                <a:tab pos="10236200" algn="l"/>
                <a:tab pos="10871200" algn="l"/>
                <a:tab pos="11518900" algn="l"/>
                <a:tab pos="12153900" algn="l"/>
                <a:tab pos="12776200" algn="l"/>
                <a:tab pos="13436600" algn="l"/>
              </a:tabLst>
              <a:defRPr sz="35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Possono favorire (</a:t>
            </a:r>
            <a:r>
              <a:rPr b="1"/>
              <a:t>aiutanti e sostenitori</a:t>
            </a:r>
            <a:r>
              <a:t>) o frenare le azioni del bullo (</a:t>
            </a:r>
            <a:r>
              <a:rPr b="1"/>
              <a:t>difensori</a:t>
            </a:r>
            <a:r>
              <a:t>).</a:t>
            </a:r>
          </a:p>
          <a:p>
            <a:pPr marL="661529" indent="-661529" algn="r" defTabSz="650240">
              <a:tabLst>
                <a:tab pos="647700" algn="l"/>
                <a:tab pos="1295400" algn="l"/>
                <a:tab pos="1930400" algn="l"/>
                <a:tab pos="2552700" algn="l"/>
                <a:tab pos="3213100" algn="l"/>
                <a:tab pos="3835400" algn="l"/>
                <a:tab pos="4470400" algn="l"/>
                <a:tab pos="5118100" algn="l"/>
                <a:tab pos="5753100" algn="l"/>
                <a:tab pos="6400800" algn="l"/>
                <a:tab pos="7035800" algn="l"/>
                <a:tab pos="7670800" algn="l"/>
                <a:tab pos="8318500" algn="l"/>
                <a:tab pos="8953500" algn="l"/>
                <a:tab pos="9588500" algn="l"/>
                <a:tab pos="10236200" algn="l"/>
                <a:tab pos="10871200" algn="l"/>
                <a:tab pos="11518900" algn="l"/>
                <a:tab pos="12153900" algn="l"/>
                <a:tab pos="12776200" algn="l"/>
                <a:tab pos="13436600" algn="l"/>
              </a:tabLst>
              <a:defRPr sz="35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La maggioranza silenziosa è composta da coloro che assistono senza intervenire o denunciare il fenomeno.</a:t>
            </a:r>
          </a:p>
        </p:txBody>
      </p:sp>
      <p:sp>
        <p:nvSpPr>
          <p:cNvPr id="307" name="GLI SPETTATORI"/>
          <p:cNvSpPr txBox="1"/>
          <p:nvPr/>
        </p:nvSpPr>
        <p:spPr>
          <a:xfrm>
            <a:off x="3479546" y="411660"/>
            <a:ext cx="6045709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>
                <a:solidFill>
                  <a:srgbClr val="D71A16"/>
                </a:solidFill>
                <a:latin typeface="Avenir Book"/>
                <a:ea typeface="Avenir Book"/>
                <a:cs typeface="Avenir Book"/>
                <a:sym typeface="Avenir Book"/>
              </a:defRPr>
            </a:lvl1pPr>
          </a:lstStyle>
          <a:p>
            <a:pPr/>
            <a:r>
              <a:t>GLI SPETTATORI </a:t>
            </a:r>
          </a:p>
        </p:txBody>
      </p:sp>
      <p:pic>
        <p:nvPicPr>
          <p:cNvPr id="308" name="EE7FFA4C-189B-43EA-80CE-4E070A5916D8-L0-001.jpeg" descr="EE7FFA4C-189B-43EA-80CE-4E070A5916D8-L0-00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19304" y="1593415"/>
            <a:ext cx="5320484" cy="706864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Text Box 2"/>
          <p:cNvSpPr txBox="1"/>
          <p:nvPr/>
        </p:nvSpPr>
        <p:spPr>
          <a:xfrm>
            <a:off x="1127852" y="1975391"/>
            <a:ext cx="10749096" cy="68666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>
            <a:spAutoFit/>
          </a:bodyPr>
          <a:lstStyle/>
          <a:p>
            <a:pPr algn="l">
              <a:defRPr sz="34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b="1"/>
              <a:t>Sostenitore del bullo</a:t>
            </a:r>
            <a:r>
              <a:t> </a:t>
            </a:r>
          </a:p>
          <a:p>
            <a:pPr lvl="2" algn="l">
              <a:defRPr sz="34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Agisce in modo da rinforzare il comportamento del bullo (per es. incitandolo, ridendo o anche solo rimanendo a guardare)</a:t>
            </a:r>
            <a:r>
              <a:rPr b="1"/>
              <a:t> </a:t>
            </a:r>
          </a:p>
          <a:p>
            <a:pPr algn="l">
              <a:defRPr sz="34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 </a:t>
            </a:r>
          </a:p>
          <a:p>
            <a:pPr algn="l">
              <a:defRPr sz="34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b="1"/>
              <a:t>Difensore della vittima</a:t>
            </a:r>
            <a:r>
              <a:t> </a:t>
            </a:r>
          </a:p>
          <a:p>
            <a:pPr lvl="2" algn="l">
              <a:defRPr sz="34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Prende le parti della vittima difendendola, consolandola o cercando di interrompere le prepotenze </a:t>
            </a:r>
          </a:p>
          <a:p>
            <a:pPr algn="l">
              <a:defRPr sz="34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 algn="l">
              <a:defRPr b="1" sz="34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Maggioranza silenziosa</a:t>
            </a:r>
          </a:p>
          <a:p>
            <a:pPr lvl="2" algn="l">
              <a:defRPr sz="34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Davanti alle prepotenze non fa nulla e cerca di rimanere al di fuori della situazione</a:t>
            </a:r>
          </a:p>
        </p:txBody>
      </p:sp>
      <p:sp>
        <p:nvSpPr>
          <p:cNvPr id="311" name="GLI SPETTATORI"/>
          <p:cNvSpPr txBox="1"/>
          <p:nvPr/>
        </p:nvSpPr>
        <p:spPr>
          <a:xfrm>
            <a:off x="3479546" y="411660"/>
            <a:ext cx="6045709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>
                <a:solidFill>
                  <a:srgbClr val="D71A16"/>
                </a:solidFill>
                <a:latin typeface="Avenir Book"/>
                <a:ea typeface="Avenir Book"/>
                <a:cs typeface="Avenir Book"/>
                <a:sym typeface="Avenir Book"/>
              </a:defRPr>
            </a:lvl1pPr>
          </a:lstStyle>
          <a:p>
            <a:pPr/>
            <a:r>
              <a:t>GLI SPETTATORI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New_Template1">
  <a:themeElements>
    <a:clrScheme name="New_Template1">
      <a:dk1>
        <a:srgbClr val="000000"/>
      </a:dk1>
      <a:lt1>
        <a:srgbClr val="FFFFFF"/>
      </a:lt1>
      <a:dk2>
        <a:srgbClr val="4F4F4F"/>
      </a:dk2>
      <a:lt2>
        <a:srgbClr val="BFBFBF"/>
      </a:lt2>
      <a:accent1>
        <a:srgbClr val="1B6BBC"/>
      </a:accent1>
      <a:accent2>
        <a:srgbClr val="42AAC9"/>
      </a:accent2>
      <a:accent3>
        <a:srgbClr val="518C15"/>
      </a:accent3>
      <a:accent4>
        <a:srgbClr val="DE9000"/>
      </a:accent4>
      <a:accent5>
        <a:srgbClr val="DB2800"/>
      </a:accent5>
      <a:accent6>
        <a:srgbClr val="B130C2"/>
      </a:accent6>
      <a:hlink>
        <a:srgbClr val="0000FF"/>
      </a:hlink>
      <a:folHlink>
        <a:srgbClr val="FF00FF"/>
      </a:folHlink>
    </a:clrScheme>
    <a:fontScheme name="New_Template1">
      <a:majorFont>
        <a:latin typeface="Avenir Light"/>
        <a:ea typeface="Avenir Light"/>
        <a:cs typeface="Avenir Light"/>
      </a:majorFont>
      <a:minorFont>
        <a:latin typeface="Avenir Light"/>
        <a:ea typeface="Avenir Light"/>
        <a:cs typeface="Avenir Light"/>
      </a:minorFont>
    </a:fontScheme>
    <a:fmtScheme name="New_Templat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hueOff val="450000"/>
            <a:satOff val="-18071"/>
            <a:lumOff val="-1460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all" i="0" spc="384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Avenir Medium"/>
            <a:ea typeface="Avenir Medium"/>
            <a:cs typeface="Avenir Medium"/>
            <a:sym typeface="Avenir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Avenir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New_Template1">
  <a:themeElements>
    <a:clrScheme name="New_Template1">
      <a:dk1>
        <a:srgbClr val="000000"/>
      </a:dk1>
      <a:lt1>
        <a:srgbClr val="FFFFFF"/>
      </a:lt1>
      <a:dk2>
        <a:srgbClr val="4F4F4F"/>
      </a:dk2>
      <a:lt2>
        <a:srgbClr val="BFBFBF"/>
      </a:lt2>
      <a:accent1>
        <a:srgbClr val="1B6BBC"/>
      </a:accent1>
      <a:accent2>
        <a:srgbClr val="42AAC9"/>
      </a:accent2>
      <a:accent3>
        <a:srgbClr val="518C15"/>
      </a:accent3>
      <a:accent4>
        <a:srgbClr val="DE9000"/>
      </a:accent4>
      <a:accent5>
        <a:srgbClr val="DB2800"/>
      </a:accent5>
      <a:accent6>
        <a:srgbClr val="B130C2"/>
      </a:accent6>
      <a:hlink>
        <a:srgbClr val="0000FF"/>
      </a:hlink>
      <a:folHlink>
        <a:srgbClr val="FF00FF"/>
      </a:folHlink>
    </a:clrScheme>
    <a:fontScheme name="New_Template1">
      <a:majorFont>
        <a:latin typeface="Avenir Light"/>
        <a:ea typeface="Avenir Light"/>
        <a:cs typeface="Avenir Light"/>
      </a:majorFont>
      <a:minorFont>
        <a:latin typeface="Avenir Light"/>
        <a:ea typeface="Avenir Light"/>
        <a:cs typeface="Avenir Light"/>
      </a:minorFont>
    </a:fontScheme>
    <a:fmtScheme name="New_Templat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hueOff val="450000"/>
            <a:satOff val="-18071"/>
            <a:lumOff val="-1460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all" i="0" spc="384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Avenir Medium"/>
            <a:ea typeface="Avenir Medium"/>
            <a:cs typeface="Avenir Medium"/>
            <a:sym typeface="Avenir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Avenir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